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3181" r:id="rId2"/>
    <p:sldId id="3210" r:id="rId3"/>
    <p:sldId id="3156" r:id="rId4"/>
    <p:sldId id="3182" r:id="rId5"/>
    <p:sldId id="3029" r:id="rId6"/>
    <p:sldId id="3215" r:id="rId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ection>
        <p14:section name="タイトルなしのセクション" id="{2222DC94-E039-4F92-8293-E592BEC64C49}">
          <p14:sldIdLst>
            <p14:sldId id="3181"/>
            <p14:sldId id="3210"/>
            <p14:sldId id="3156"/>
            <p14:sldId id="3182"/>
            <p14:sldId id="3029"/>
            <p14:sldId id="3215"/>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autoAdjust="0"/>
    <p:restoredTop sz="96751" autoAdjust="0"/>
  </p:normalViewPr>
  <p:slideViewPr>
    <p:cSldViewPr snapToGrid="0" showGuides="1">
      <p:cViewPr varScale="1">
        <p:scale>
          <a:sx n="103" d="100"/>
          <a:sy n="103" d="100"/>
        </p:scale>
        <p:origin x="132" y="318"/>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419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2024/1/26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a:t>
            </a:fld>
            <a:endParaRPr kumimoji="1" lang="ja-JP" altLang="en-US"/>
          </a:p>
        </p:txBody>
      </p:sp>
    </p:spTree>
    <p:extLst>
      <p:ext uri="{BB962C8B-B14F-4D97-AF65-F5344CB8AC3E}">
        <p14:creationId xmlns:p14="http://schemas.microsoft.com/office/powerpoint/2010/main" val="2015645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231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www.businessinsider.jp/post-253222"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1.png"/><Relationship Id="rId18" Type="http://schemas.openxmlformats.org/officeDocument/2006/relationships/image" Target="../media/image12.png"/><Relationship Id="rId3" Type="http://schemas.openxmlformats.org/officeDocument/2006/relationships/image" Target="../media/image4.png"/><Relationship Id="rId21" Type="http://schemas.openxmlformats.org/officeDocument/2006/relationships/image" Target="../media/image26.png"/><Relationship Id="rId7" Type="http://schemas.openxmlformats.org/officeDocument/2006/relationships/image" Target="../media/image8.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3.png"/><Relationship Id="rId16" Type="http://schemas.openxmlformats.org/officeDocument/2006/relationships/image" Target="../media/image24.png"/><Relationship Id="rId20"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9.png"/><Relationship Id="rId24" Type="http://schemas.openxmlformats.org/officeDocument/2006/relationships/image" Target="../media/image29.png"/><Relationship Id="rId5" Type="http://schemas.openxmlformats.org/officeDocument/2006/relationships/image" Target="../media/image6.png"/><Relationship Id="rId15" Type="http://schemas.openxmlformats.org/officeDocument/2006/relationships/image" Target="../media/image23.png"/><Relationship Id="rId23" Type="http://schemas.openxmlformats.org/officeDocument/2006/relationships/image" Target="../media/image28.png"/><Relationship Id="rId10" Type="http://schemas.openxmlformats.org/officeDocument/2006/relationships/image" Target="../media/image11.png"/><Relationship Id="rId19"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2.png"/><Relationship Id="rId22"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003007"/>
            <a:ext cx="12192000" cy="3046988"/>
          </a:xfrm>
          <a:prstGeom prst="rect">
            <a:avLst/>
          </a:prstGeom>
          <a:noFill/>
        </p:spPr>
        <p:txBody>
          <a:bodyPr wrap="square" rtlCol="0">
            <a:spAutoFit/>
          </a:bodyPr>
          <a:lstStyle/>
          <a:p>
            <a:pPr algn="ctr"/>
            <a:r>
              <a:rPr kumimoji="1" lang="ja-JP" altLang="en-US"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ハイエントロピー物質</a:t>
            </a:r>
            <a:endParaRPr kumimoji="1" lang="en-US" altLang="ja-JP"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a:p>
            <a:pPr algn="ctr"/>
            <a:r>
              <a:rPr kumimoji="1" lang="ja-JP" altLang="en-US"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のトピック</a:t>
            </a:r>
            <a:endParaRPr kumimoji="1" lang="en-US" altLang="ja-JP" sz="96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Tree>
    <p:extLst>
      <p:ext uri="{BB962C8B-B14F-4D97-AF65-F5344CB8AC3E}">
        <p14:creationId xmlns:p14="http://schemas.microsoft.com/office/powerpoint/2010/main" val="225727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8069362-8DA2-C1CE-EF11-B083B71216D9}"/>
              </a:ext>
            </a:extLst>
          </p:cNvPr>
          <p:cNvSpPr/>
          <p:nvPr/>
        </p:nvSpPr>
        <p:spPr>
          <a:xfrm>
            <a:off x="0" y="2170632"/>
            <a:ext cx="12192000" cy="276029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dirty="0">
                <a:latin typeface="BIZ UDP明朝 Medium" panose="02020500000000000000" pitchFamily="18" charset="-128"/>
                <a:ea typeface="BIZ UDP明朝 Medium" panose="02020500000000000000" pitchFamily="18" charset="-128"/>
              </a:rPr>
              <a:t>多元素ナノ触媒</a:t>
            </a:r>
            <a:endParaRPr kumimoji="1" lang="ja-JP" altLang="en-US" sz="80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7908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BB409A38-DC38-B900-0867-4B8A14971125}"/>
              </a:ext>
            </a:extLst>
          </p:cNvPr>
          <p:cNvGrpSpPr/>
          <p:nvPr/>
        </p:nvGrpSpPr>
        <p:grpSpPr>
          <a:xfrm>
            <a:off x="0" y="370124"/>
            <a:ext cx="12141681" cy="6438527"/>
            <a:chOff x="0" y="370124"/>
            <a:chExt cx="12141681" cy="6438527"/>
          </a:xfrm>
        </p:grpSpPr>
        <p:pic>
          <p:nvPicPr>
            <p:cNvPr id="6146" name="Picture 2" descr="異なる金属元素を混ぜるときのイメージ">
              <a:extLst>
                <a:ext uri="{FF2B5EF4-FFF2-40B4-BE49-F238E27FC236}">
                  <a16:creationId xmlns:a16="http://schemas.microsoft.com/office/drawing/2014/main" id="{E24DBA12-EAE2-6EE6-7FA5-2570BB57A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8601"/>
              <a:ext cx="6743263" cy="50521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863EDB5D-9687-81BB-1928-B8208E89A3A6}"/>
                </a:ext>
              </a:extLst>
            </p:cNvPr>
            <p:cNvGrpSpPr/>
            <p:nvPr/>
          </p:nvGrpSpPr>
          <p:grpSpPr>
            <a:xfrm>
              <a:off x="6477712" y="370124"/>
              <a:ext cx="5663969" cy="6150080"/>
              <a:chOff x="6477712" y="370124"/>
              <a:chExt cx="5663969" cy="6150080"/>
            </a:xfrm>
          </p:grpSpPr>
          <p:pic>
            <p:nvPicPr>
              <p:cNvPr id="6148" name="Picture 4" descr="直径数ナノメートルサイズのナノ粒子中に含まれる、8つの貴金属元素の分布を調べた画像">
                <a:extLst>
                  <a:ext uri="{FF2B5EF4-FFF2-40B4-BE49-F238E27FC236}">
                    <a16:creationId xmlns:a16="http://schemas.microsoft.com/office/drawing/2014/main" id="{C2ED3934-E3A0-F54B-4862-E109909BE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712" y="370124"/>
                <a:ext cx="5613650" cy="4172569"/>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0B28186-0F09-4F5C-C180-6C3342B0EF06}"/>
                  </a:ext>
                </a:extLst>
              </p:cNvPr>
              <p:cNvSpPr/>
              <p:nvPr/>
            </p:nvSpPr>
            <p:spPr>
              <a:xfrm>
                <a:off x="11774212" y="4243590"/>
                <a:ext cx="367469" cy="299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909BCC4-C528-0351-8BCC-BD4A2FE15640}"/>
                  </a:ext>
                </a:extLst>
              </p:cNvPr>
              <p:cNvSpPr/>
              <p:nvPr/>
            </p:nvSpPr>
            <p:spPr>
              <a:xfrm>
                <a:off x="6502024" y="6221101"/>
                <a:ext cx="367469" cy="299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 name="テキスト ボックス 8">
              <a:extLst>
                <a:ext uri="{FF2B5EF4-FFF2-40B4-BE49-F238E27FC236}">
                  <a16:creationId xmlns:a16="http://schemas.microsoft.com/office/drawing/2014/main" id="{F4FE1AC4-59CD-4C8D-55AD-77F73AEF3B40}"/>
                </a:ext>
              </a:extLst>
            </p:cNvPr>
            <p:cNvSpPr txBox="1"/>
            <p:nvPr/>
          </p:nvSpPr>
          <p:spPr>
            <a:xfrm>
              <a:off x="3062379" y="6593207"/>
              <a:ext cx="6067241" cy="215444"/>
            </a:xfrm>
            <a:prstGeom prst="rect">
              <a:avLst/>
            </a:prstGeom>
            <a:solidFill>
              <a:schemeClr val="accent2">
                <a:lumMod val="40000"/>
                <a:lumOff val="60000"/>
              </a:schemeClr>
            </a:solidFill>
          </p:spPr>
          <p:txBody>
            <a:bodyPr wrap="square">
              <a:spAutoFit/>
            </a:bodyPr>
            <a:lstStyle/>
            <a:p>
              <a:pPr algn="ctr"/>
              <a:r>
                <a:rPr lang="ja-JP" altLang="en-US" sz="800" dirty="0">
                  <a:latin typeface="BIZ UDPゴシック" panose="020B0400000000000000" pitchFamily="50" charset="-128"/>
                  <a:ea typeface="BIZ UDPゴシック" panose="020B0400000000000000" pitchFamily="50" charset="-128"/>
                  <a:cs typeface="ADLaM Display" panose="02010000000000000000" pitchFamily="2" charset="0"/>
                </a:rPr>
                <a:t>（出所）京都大学・北川宏教授　</a:t>
              </a:r>
              <a:r>
                <a:rPr lang="en-US" altLang="ja-JP" sz="800" dirty="0">
                  <a:latin typeface="BIZ UDPゴシック" panose="020B0400000000000000" pitchFamily="50" charset="-128"/>
                  <a:ea typeface="BIZ UDPゴシック" panose="020B0400000000000000" pitchFamily="50" charset="-128"/>
                  <a:cs typeface="ADLaM Display" panose="02010000000000000000" pitchFamily="2" charset="0"/>
                  <a:hlinkClick r:id="rId5"/>
                </a:rPr>
                <a:t>https://www.businessinsider.jp/post-253222</a:t>
              </a:r>
              <a:r>
                <a:rPr lang="ja-JP" altLang="en-US" sz="800" dirty="0">
                  <a:latin typeface="BIZ UDPゴシック" panose="020B0400000000000000" pitchFamily="50" charset="-128"/>
                  <a:ea typeface="BIZ UDPゴシック" panose="020B0400000000000000" pitchFamily="50" charset="-128"/>
                  <a:cs typeface="ADLaM Display" panose="02010000000000000000" pitchFamily="2" charset="0"/>
                </a:rPr>
                <a:t>　</a:t>
              </a:r>
              <a:endParaRPr lang="ja-JP" altLang="en-US" sz="800" dirty="0">
                <a:solidFill>
                  <a:srgbClr val="C00000"/>
                </a:solidFill>
                <a:latin typeface="BIZ UDPゴシック" panose="020B0400000000000000" pitchFamily="50" charset="-128"/>
                <a:ea typeface="BIZ UDPゴシック" panose="020B0400000000000000" pitchFamily="50" charset="-128"/>
                <a:cs typeface="ADLaM Display" panose="02010000000000000000" pitchFamily="2" charset="0"/>
              </a:endParaRPr>
            </a:p>
          </p:txBody>
        </p:sp>
        <p:sp>
          <p:nvSpPr>
            <p:cNvPr id="14" name="テキスト ボックス 13">
              <a:extLst>
                <a:ext uri="{FF2B5EF4-FFF2-40B4-BE49-F238E27FC236}">
                  <a16:creationId xmlns:a16="http://schemas.microsoft.com/office/drawing/2014/main" id="{E88329DD-1659-3231-8DEA-B64C59D0C5DF}"/>
                </a:ext>
              </a:extLst>
            </p:cNvPr>
            <p:cNvSpPr txBox="1"/>
            <p:nvPr/>
          </p:nvSpPr>
          <p:spPr>
            <a:xfrm>
              <a:off x="6971790" y="5201102"/>
              <a:ext cx="5000245" cy="1169551"/>
            </a:xfrm>
            <a:prstGeom prst="rect">
              <a:avLst/>
            </a:prstGeom>
            <a:solidFill>
              <a:srgbClr val="FFC000"/>
            </a:solidFill>
          </p:spPr>
          <p:txBody>
            <a:bodyPr wrap="square">
              <a:spAutoFit/>
            </a:bodyPr>
            <a:lstStyle/>
            <a:p>
              <a:pPr algn="ctr"/>
              <a:r>
                <a:rPr lang="en-US" altLang="ja-JP" sz="1400" b="0" i="0" dirty="0">
                  <a:solidFill>
                    <a:srgbClr val="222222"/>
                  </a:solidFill>
                  <a:effectLst/>
                  <a:latin typeface="UD デジタル 教科書体 NK-B" panose="02020700000000000000" pitchFamily="18" charset="-128"/>
                  <a:ea typeface="UD デジタル 教科書体 NK-B" panose="02020700000000000000" pitchFamily="18" charset="-128"/>
                </a:rPr>
                <a:t>｢</a:t>
              </a:r>
              <a:r>
                <a:rPr lang="ja-JP" altLang="en-US" sz="1400" b="0" i="0" dirty="0">
                  <a:solidFill>
                    <a:srgbClr val="222222"/>
                  </a:solidFill>
                  <a:effectLst/>
                  <a:latin typeface="UD デジタル 教科書体 NK-B" panose="02020700000000000000" pitchFamily="18" charset="-128"/>
                  <a:ea typeface="UD デジタル 教科書体 NK-B" panose="02020700000000000000" pitchFamily="18" charset="-128"/>
                </a:rPr>
                <a:t>非平衡化学的還元法</a:t>
              </a:r>
              <a:r>
                <a:rPr lang="en-US" altLang="ja-JP" sz="1400" b="0" i="0" dirty="0">
                  <a:solidFill>
                    <a:srgbClr val="222222"/>
                  </a:solidFill>
                  <a:effectLst/>
                  <a:latin typeface="UD デジタル 教科書体 NK-B" panose="02020700000000000000" pitchFamily="18" charset="-128"/>
                  <a:ea typeface="UD デジタル 教科書体 NK-B" panose="02020700000000000000" pitchFamily="18" charset="-128"/>
                </a:rPr>
                <a:t>｣</a:t>
              </a:r>
            </a:p>
            <a:p>
              <a:r>
                <a:rPr lang="ja-JP" altLang="en-US" sz="1400" b="0" i="0" dirty="0">
                  <a:solidFill>
                    <a:srgbClr val="222222"/>
                  </a:solidFill>
                  <a:effectLst/>
                  <a:latin typeface="UD デジタル 教科書体 NK-B" panose="02020700000000000000" pitchFamily="18" charset="-128"/>
                  <a:ea typeface="UD デジタル 教科書体 NK-B" panose="02020700000000000000" pitchFamily="18" charset="-128"/>
                </a:rPr>
                <a:t>イオン化させた異なる種類の金属元素を同時に原子の状態に戻すことで、同じ種類の元素が集まるよりも前に、異なる種類の元素同士が均一に集まるような状態をつくり、本来は混ざらない元素グループを混ぜることが可能となる。</a:t>
              </a:r>
              <a:endParaRPr lang="ja-JP" altLang="en-US" sz="1400" dirty="0">
                <a:latin typeface="UD デジタル 教科書体 NK-B" panose="02020700000000000000" pitchFamily="18" charset="-128"/>
                <a:ea typeface="UD デジタル 教科書体 NK-B" panose="02020700000000000000" pitchFamily="18" charset="-128"/>
              </a:endParaRPr>
            </a:p>
          </p:txBody>
        </p:sp>
      </p:grpSp>
      <p:sp>
        <p:nvSpPr>
          <p:cNvPr id="6" name="正方形/長方形 5">
            <a:extLst>
              <a:ext uri="{FF2B5EF4-FFF2-40B4-BE49-F238E27FC236}">
                <a16:creationId xmlns:a16="http://schemas.microsoft.com/office/drawing/2014/main" id="{520C7B2D-E10F-984F-7A4D-ACD7C6FB4F3C}"/>
              </a:ext>
            </a:extLst>
          </p:cNvPr>
          <p:cNvSpPr/>
          <p:nvPr/>
        </p:nvSpPr>
        <p:spPr>
          <a:xfrm>
            <a:off x="0" y="-2886"/>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混ざらない元素を混ぜる＠非平衡化学的還元法</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0245C833-CEA3-6936-5A58-878B19C063B7}"/>
              </a:ext>
            </a:extLst>
          </p:cNvPr>
          <p:cNvSpPr txBox="1"/>
          <p:nvPr/>
        </p:nvSpPr>
        <p:spPr>
          <a:xfrm>
            <a:off x="6862588" y="4465781"/>
            <a:ext cx="5109448" cy="584775"/>
          </a:xfrm>
          <a:prstGeom prst="rect">
            <a:avLst/>
          </a:prstGeom>
          <a:noFill/>
        </p:spPr>
        <p:txBody>
          <a:bodyPr wrap="square">
            <a:spAutoFit/>
          </a:bodyPr>
          <a:lstStyle/>
          <a:p>
            <a:r>
              <a:rPr lang="ja-JP" altLang="en-US" sz="1600" b="0" i="0" dirty="0">
                <a:solidFill>
                  <a:srgbClr val="222222"/>
                </a:solidFill>
                <a:effectLst/>
                <a:latin typeface="BIZ UDPゴシック" panose="020B0400000000000000" pitchFamily="50" charset="-128"/>
                <a:ea typeface="BIZ UDPゴシック" panose="020B0400000000000000" pitchFamily="50" charset="-128"/>
              </a:rPr>
              <a:t>金や銀に加え、ルテニウム、ロジウム、パラジウム、オスミウム、イリジウム、白金 （プラチナ）の合計</a:t>
            </a:r>
            <a:r>
              <a:rPr lang="en-US" altLang="ja-JP" sz="1600" b="0" i="0" dirty="0">
                <a:solidFill>
                  <a:srgbClr val="222222"/>
                </a:solidFill>
                <a:effectLst/>
                <a:latin typeface="BIZ UDPゴシック" panose="020B0400000000000000" pitchFamily="50" charset="-128"/>
                <a:ea typeface="BIZ UDPゴシック" panose="020B0400000000000000" pitchFamily="50" charset="-128"/>
              </a:rPr>
              <a:t>8</a:t>
            </a:r>
            <a:r>
              <a:rPr lang="ja-JP" altLang="en-US" sz="1600" b="0" i="0" dirty="0">
                <a:solidFill>
                  <a:srgbClr val="222222"/>
                </a:solidFill>
                <a:effectLst/>
                <a:latin typeface="BIZ UDPゴシック" panose="020B0400000000000000" pitchFamily="50" charset="-128"/>
                <a:ea typeface="BIZ UDPゴシック" panose="020B0400000000000000" pitchFamily="50" charset="-128"/>
              </a:rPr>
              <a:t>種類の元素</a:t>
            </a:r>
            <a:endParaRPr lang="ja-JP" altLang="en-US" sz="16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CA30684A-AA4D-EAD0-1751-2A0E78B68783}"/>
              </a:ext>
            </a:extLst>
          </p:cNvPr>
          <p:cNvSpPr txBox="1"/>
          <p:nvPr/>
        </p:nvSpPr>
        <p:spPr>
          <a:xfrm rot="341522">
            <a:off x="103068" y="938517"/>
            <a:ext cx="6443528" cy="369332"/>
          </a:xfrm>
          <a:prstGeom prst="rect">
            <a:avLst/>
          </a:prstGeom>
          <a:solidFill>
            <a:schemeClr val="tx1"/>
          </a:solidFill>
        </p:spPr>
        <p:txBody>
          <a:bodyPr wrap="square">
            <a:spAutoFit/>
          </a:bodyPr>
          <a:lstStyle/>
          <a:p>
            <a:r>
              <a:rPr lang="ja-JP" altLang="en-US" b="1" i="0" dirty="0">
                <a:solidFill>
                  <a:srgbClr val="FFC000"/>
                </a:solidFill>
                <a:effectLst/>
                <a:latin typeface="Yu Gothic" panose="020B0400000000000000" pitchFamily="50" charset="-128"/>
                <a:ea typeface="Yu Gothic" panose="020B0400000000000000" pitchFamily="50" charset="-128"/>
              </a:rPr>
              <a:t>水素を発生させる触媒としての性能は白金触媒の</a:t>
            </a:r>
            <a:r>
              <a:rPr lang="en-US" altLang="ja-JP" b="1" i="0" dirty="0">
                <a:solidFill>
                  <a:srgbClr val="FFC000"/>
                </a:solidFill>
                <a:effectLst/>
                <a:latin typeface="Yu Gothic" panose="020B0400000000000000" pitchFamily="50" charset="-128"/>
                <a:ea typeface="Yu Gothic" panose="020B0400000000000000" pitchFamily="50" charset="-128"/>
              </a:rPr>
              <a:t>10</a:t>
            </a:r>
            <a:r>
              <a:rPr lang="ja-JP" altLang="en-US" b="1" i="0" dirty="0">
                <a:solidFill>
                  <a:srgbClr val="FFC000"/>
                </a:solidFill>
                <a:effectLst/>
                <a:latin typeface="Yu Gothic" panose="020B0400000000000000" pitchFamily="50" charset="-128"/>
                <a:ea typeface="Yu Gothic" panose="020B0400000000000000" pitchFamily="50" charset="-128"/>
              </a:rPr>
              <a:t>倍以上！</a:t>
            </a:r>
            <a:endParaRPr lang="ja-JP" altLang="en-US" dirty="0">
              <a:solidFill>
                <a:srgbClr val="FFC000"/>
              </a:solidFill>
            </a:endParaRPr>
          </a:p>
        </p:txBody>
      </p:sp>
    </p:spTree>
    <p:extLst>
      <p:ext uri="{BB962C8B-B14F-4D97-AF65-F5344CB8AC3E}">
        <p14:creationId xmlns:p14="http://schemas.microsoft.com/office/powerpoint/2010/main" val="3412122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5" name="図 2534">
            <a:extLst>
              <a:ext uri="{FF2B5EF4-FFF2-40B4-BE49-F238E27FC236}">
                <a16:creationId xmlns:a16="http://schemas.microsoft.com/office/drawing/2014/main" id="{3B12C8ED-0D66-D1CA-82E8-A2B4667BC1EC}"/>
              </a:ext>
            </a:extLst>
          </p:cNvPr>
          <p:cNvPicPr>
            <a:picLocks noChangeAspect="1"/>
          </p:cNvPicPr>
          <p:nvPr/>
        </p:nvPicPr>
        <p:blipFill>
          <a:blip r:embed="rId2"/>
          <a:stretch>
            <a:fillRect/>
          </a:stretch>
        </p:blipFill>
        <p:spPr>
          <a:xfrm>
            <a:off x="620934" y="0"/>
            <a:ext cx="10877108" cy="6858000"/>
          </a:xfrm>
          <a:prstGeom prst="rect">
            <a:avLst/>
          </a:prstGeom>
        </p:spPr>
      </p:pic>
      <p:grpSp>
        <p:nvGrpSpPr>
          <p:cNvPr id="1068" name="グループ化 1067">
            <a:extLst>
              <a:ext uri="{FF2B5EF4-FFF2-40B4-BE49-F238E27FC236}">
                <a16:creationId xmlns:a16="http://schemas.microsoft.com/office/drawing/2014/main" id="{096BC33B-1EBA-E514-A52B-EC90CCD80FEA}"/>
              </a:ext>
            </a:extLst>
          </p:cNvPr>
          <p:cNvGrpSpPr/>
          <p:nvPr/>
        </p:nvGrpSpPr>
        <p:grpSpPr>
          <a:xfrm>
            <a:off x="52191" y="6227180"/>
            <a:ext cx="607325" cy="574876"/>
            <a:chOff x="949105" y="12292411"/>
            <a:chExt cx="2257740" cy="1861739"/>
          </a:xfrm>
        </p:grpSpPr>
        <p:grpSp>
          <p:nvGrpSpPr>
            <p:cNvPr id="806" name="object 806"/>
            <p:cNvGrpSpPr/>
            <p:nvPr/>
          </p:nvGrpSpPr>
          <p:grpSpPr>
            <a:xfrm>
              <a:off x="1102652" y="12425506"/>
              <a:ext cx="490220" cy="234950"/>
              <a:chOff x="1102652" y="12425506"/>
              <a:chExt cx="490220" cy="234950"/>
            </a:xfrm>
          </p:grpSpPr>
          <p:sp>
            <p:nvSpPr>
              <p:cNvPr id="807" name="object 807"/>
              <p:cNvSpPr/>
              <p:nvPr/>
            </p:nvSpPr>
            <p:spPr>
              <a:xfrm>
                <a:off x="1102652" y="12519375"/>
                <a:ext cx="233679" cy="28575"/>
              </a:xfrm>
              <a:custGeom>
                <a:avLst/>
                <a:gdLst/>
                <a:ahLst/>
                <a:cxnLst/>
                <a:rect l="l" t="t" r="r" b="b"/>
                <a:pathLst>
                  <a:path w="233680" h="28575">
                    <a:moveTo>
                      <a:pt x="233409" y="0"/>
                    </a:moveTo>
                    <a:lnTo>
                      <a:pt x="5899" y="0"/>
                    </a:lnTo>
                    <a:lnTo>
                      <a:pt x="0" y="5392"/>
                    </a:lnTo>
                    <a:lnTo>
                      <a:pt x="0" y="27953"/>
                    </a:lnTo>
                    <a:lnTo>
                      <a:pt x="14619" y="27953"/>
                    </a:lnTo>
                    <a:lnTo>
                      <a:pt x="227510" y="27953"/>
                    </a:lnTo>
                    <a:lnTo>
                      <a:pt x="233409" y="22584"/>
                    </a:lnTo>
                    <a:lnTo>
                      <a:pt x="233409" y="0"/>
                    </a:lnTo>
                    <a:close/>
                  </a:path>
                </a:pathLst>
              </a:custGeom>
              <a:solidFill>
                <a:srgbClr val="303188"/>
              </a:solidFill>
            </p:spPr>
            <p:txBody>
              <a:bodyPr wrap="square" lIns="0" tIns="0" rIns="0" bIns="0" rtlCol="0"/>
              <a:lstStyle/>
              <a:p>
                <a:endParaRPr/>
              </a:p>
            </p:txBody>
          </p:sp>
          <p:pic>
            <p:nvPicPr>
              <p:cNvPr id="808" name="object 808"/>
              <p:cNvPicPr/>
              <p:nvPr/>
            </p:nvPicPr>
            <p:blipFill>
              <a:blip r:embed="rId3" cstate="print"/>
              <a:stretch>
                <a:fillRect/>
              </a:stretch>
            </p:blipFill>
            <p:spPr>
              <a:xfrm>
                <a:off x="1361465" y="12425506"/>
                <a:ext cx="231109" cy="234707"/>
              </a:xfrm>
              <a:prstGeom prst="rect">
                <a:avLst/>
              </a:prstGeom>
            </p:spPr>
          </p:pic>
        </p:grpSp>
        <p:pic>
          <p:nvPicPr>
            <p:cNvPr id="809" name="object 809"/>
            <p:cNvPicPr/>
            <p:nvPr/>
          </p:nvPicPr>
          <p:blipFill>
            <a:blip r:embed="rId4" cstate="print"/>
            <a:stretch>
              <a:fillRect/>
            </a:stretch>
          </p:blipFill>
          <p:spPr>
            <a:xfrm>
              <a:off x="1638489" y="12441154"/>
              <a:ext cx="197255" cy="203155"/>
            </a:xfrm>
            <a:prstGeom prst="rect">
              <a:avLst/>
            </a:prstGeom>
          </p:spPr>
        </p:pic>
        <p:pic>
          <p:nvPicPr>
            <p:cNvPr id="810" name="object 810"/>
            <p:cNvPicPr/>
            <p:nvPr/>
          </p:nvPicPr>
          <p:blipFill>
            <a:blip r:embed="rId5" cstate="print"/>
            <a:stretch>
              <a:fillRect/>
            </a:stretch>
          </p:blipFill>
          <p:spPr>
            <a:xfrm>
              <a:off x="1883452" y="12433968"/>
              <a:ext cx="77217" cy="211356"/>
            </a:xfrm>
            <a:prstGeom prst="rect">
              <a:avLst/>
            </a:prstGeom>
          </p:spPr>
        </p:pic>
        <p:grpSp>
          <p:nvGrpSpPr>
            <p:cNvPr id="811" name="object 811"/>
            <p:cNvGrpSpPr/>
            <p:nvPr/>
          </p:nvGrpSpPr>
          <p:grpSpPr>
            <a:xfrm>
              <a:off x="2030681" y="12424723"/>
              <a:ext cx="1005840" cy="238125"/>
              <a:chOff x="2030681" y="12424723"/>
              <a:chExt cx="1005840" cy="238125"/>
            </a:xfrm>
          </p:grpSpPr>
          <p:pic>
            <p:nvPicPr>
              <p:cNvPr id="812" name="object 812"/>
              <p:cNvPicPr/>
              <p:nvPr/>
            </p:nvPicPr>
            <p:blipFill>
              <a:blip r:embed="rId6" cstate="print"/>
              <a:stretch>
                <a:fillRect/>
              </a:stretch>
            </p:blipFill>
            <p:spPr>
              <a:xfrm>
                <a:off x="2030681" y="12426518"/>
                <a:ext cx="238295" cy="235746"/>
              </a:xfrm>
              <a:prstGeom prst="rect">
                <a:avLst/>
              </a:prstGeom>
            </p:spPr>
          </p:pic>
          <p:pic>
            <p:nvPicPr>
              <p:cNvPr id="813" name="object 813"/>
              <p:cNvPicPr/>
              <p:nvPr/>
            </p:nvPicPr>
            <p:blipFill>
              <a:blip r:embed="rId7" cstate="print"/>
              <a:stretch>
                <a:fillRect/>
              </a:stretch>
            </p:blipFill>
            <p:spPr>
              <a:xfrm>
                <a:off x="2288469" y="12431918"/>
                <a:ext cx="230601" cy="229055"/>
              </a:xfrm>
              <a:prstGeom prst="rect">
                <a:avLst/>
              </a:prstGeom>
            </p:spPr>
          </p:pic>
          <p:pic>
            <p:nvPicPr>
              <p:cNvPr id="814" name="object 814"/>
              <p:cNvPicPr/>
              <p:nvPr/>
            </p:nvPicPr>
            <p:blipFill>
              <a:blip r:embed="rId8" cstate="print"/>
              <a:stretch>
                <a:fillRect/>
              </a:stretch>
            </p:blipFill>
            <p:spPr>
              <a:xfrm>
                <a:off x="2547025" y="12425501"/>
                <a:ext cx="228548" cy="233669"/>
              </a:xfrm>
              <a:prstGeom prst="rect">
                <a:avLst/>
              </a:prstGeom>
            </p:spPr>
          </p:pic>
          <p:pic>
            <p:nvPicPr>
              <p:cNvPr id="815" name="object 815"/>
              <p:cNvPicPr/>
              <p:nvPr/>
            </p:nvPicPr>
            <p:blipFill>
              <a:blip r:embed="rId9" cstate="print"/>
              <a:stretch>
                <a:fillRect/>
              </a:stretch>
            </p:blipFill>
            <p:spPr>
              <a:xfrm>
                <a:off x="2803783" y="12424723"/>
                <a:ext cx="232654" cy="234955"/>
              </a:xfrm>
              <a:prstGeom prst="rect">
                <a:avLst/>
              </a:prstGeom>
            </p:spPr>
          </p:pic>
        </p:grpSp>
        <p:grpSp>
          <p:nvGrpSpPr>
            <p:cNvPr id="816" name="object 816"/>
            <p:cNvGrpSpPr/>
            <p:nvPr/>
          </p:nvGrpSpPr>
          <p:grpSpPr>
            <a:xfrm>
              <a:off x="1068498" y="12316473"/>
              <a:ext cx="125730" cy="45085"/>
              <a:chOff x="1068498" y="12316473"/>
              <a:chExt cx="125730" cy="45085"/>
            </a:xfrm>
          </p:grpSpPr>
          <p:sp>
            <p:nvSpPr>
              <p:cNvPr id="817" name="object 817"/>
              <p:cNvSpPr/>
              <p:nvPr/>
            </p:nvSpPr>
            <p:spPr>
              <a:xfrm>
                <a:off x="1068489" y="12316483"/>
                <a:ext cx="125730" cy="45085"/>
              </a:xfrm>
              <a:custGeom>
                <a:avLst/>
                <a:gdLst/>
                <a:ahLst/>
                <a:cxnLst/>
                <a:rect l="l" t="t" r="r" b="b"/>
                <a:pathLst>
                  <a:path w="125730" h="45084">
                    <a:moveTo>
                      <a:pt x="125387" y="36944"/>
                    </a:moveTo>
                    <a:lnTo>
                      <a:pt x="0" y="36944"/>
                    </a:lnTo>
                    <a:lnTo>
                      <a:pt x="0" y="45046"/>
                    </a:lnTo>
                    <a:lnTo>
                      <a:pt x="125387" y="45046"/>
                    </a:lnTo>
                    <a:lnTo>
                      <a:pt x="125387" y="36944"/>
                    </a:lnTo>
                    <a:close/>
                  </a:path>
                  <a:path w="125730" h="45084">
                    <a:moveTo>
                      <a:pt x="125387" y="0"/>
                    </a:moveTo>
                    <a:lnTo>
                      <a:pt x="0" y="0"/>
                    </a:lnTo>
                    <a:lnTo>
                      <a:pt x="0" y="31724"/>
                    </a:lnTo>
                    <a:lnTo>
                      <a:pt x="125387" y="31724"/>
                    </a:lnTo>
                    <a:lnTo>
                      <a:pt x="125387" y="0"/>
                    </a:lnTo>
                    <a:close/>
                  </a:path>
                </a:pathLst>
              </a:custGeom>
              <a:solidFill>
                <a:srgbClr val="333376"/>
              </a:solidFill>
            </p:spPr>
            <p:txBody>
              <a:bodyPr wrap="square" lIns="0" tIns="0" rIns="0" bIns="0" rtlCol="0"/>
              <a:lstStyle/>
              <a:p>
                <a:endParaRPr/>
              </a:p>
            </p:txBody>
          </p:sp>
          <p:sp>
            <p:nvSpPr>
              <p:cNvPr id="818" name="object 818"/>
              <p:cNvSpPr/>
              <p:nvPr/>
            </p:nvSpPr>
            <p:spPr>
              <a:xfrm>
                <a:off x="1068489" y="12325817"/>
                <a:ext cx="125730" cy="27940"/>
              </a:xfrm>
              <a:custGeom>
                <a:avLst/>
                <a:gdLst/>
                <a:ahLst/>
                <a:cxnLst/>
                <a:rect l="l" t="t" r="r" b="b"/>
                <a:pathLst>
                  <a:path w="125730" h="27940">
                    <a:moveTo>
                      <a:pt x="56070" y="4864"/>
                    </a:moveTo>
                    <a:lnTo>
                      <a:pt x="54698" y="3492"/>
                    </a:lnTo>
                    <a:lnTo>
                      <a:pt x="51346" y="3492"/>
                    </a:lnTo>
                    <a:lnTo>
                      <a:pt x="49987" y="4864"/>
                    </a:lnTo>
                    <a:lnTo>
                      <a:pt x="49987" y="8204"/>
                    </a:lnTo>
                    <a:lnTo>
                      <a:pt x="51346" y="9588"/>
                    </a:lnTo>
                    <a:lnTo>
                      <a:pt x="53022" y="9588"/>
                    </a:lnTo>
                    <a:lnTo>
                      <a:pt x="54698" y="9588"/>
                    </a:lnTo>
                    <a:lnTo>
                      <a:pt x="56070" y="8204"/>
                    </a:lnTo>
                    <a:lnTo>
                      <a:pt x="56070" y="4864"/>
                    </a:lnTo>
                    <a:close/>
                  </a:path>
                  <a:path w="125730" h="27940">
                    <a:moveTo>
                      <a:pt x="81381" y="2933"/>
                    </a:moveTo>
                    <a:lnTo>
                      <a:pt x="78447" y="0"/>
                    </a:lnTo>
                    <a:lnTo>
                      <a:pt x="71234" y="0"/>
                    </a:lnTo>
                    <a:lnTo>
                      <a:pt x="68313" y="2933"/>
                    </a:lnTo>
                    <a:lnTo>
                      <a:pt x="68313" y="10134"/>
                    </a:lnTo>
                    <a:lnTo>
                      <a:pt x="71234" y="13068"/>
                    </a:lnTo>
                    <a:lnTo>
                      <a:pt x="74841" y="13068"/>
                    </a:lnTo>
                    <a:lnTo>
                      <a:pt x="78447" y="13068"/>
                    </a:lnTo>
                    <a:lnTo>
                      <a:pt x="81381" y="10134"/>
                    </a:lnTo>
                    <a:lnTo>
                      <a:pt x="81381" y="2933"/>
                    </a:lnTo>
                    <a:close/>
                  </a:path>
                  <a:path w="125730" h="27940">
                    <a:moveTo>
                      <a:pt x="99707" y="4864"/>
                    </a:moveTo>
                    <a:lnTo>
                      <a:pt x="98336" y="3492"/>
                    </a:lnTo>
                    <a:lnTo>
                      <a:pt x="94983" y="3492"/>
                    </a:lnTo>
                    <a:lnTo>
                      <a:pt x="93611" y="4864"/>
                    </a:lnTo>
                    <a:lnTo>
                      <a:pt x="93611" y="8204"/>
                    </a:lnTo>
                    <a:lnTo>
                      <a:pt x="94983" y="9588"/>
                    </a:lnTo>
                    <a:lnTo>
                      <a:pt x="96659" y="9588"/>
                    </a:lnTo>
                    <a:lnTo>
                      <a:pt x="98336" y="9588"/>
                    </a:lnTo>
                    <a:lnTo>
                      <a:pt x="99707" y="8204"/>
                    </a:lnTo>
                    <a:lnTo>
                      <a:pt x="99707" y="4864"/>
                    </a:lnTo>
                    <a:close/>
                  </a:path>
                  <a:path w="125730" h="27940">
                    <a:moveTo>
                      <a:pt x="125387" y="22402"/>
                    </a:moveTo>
                    <a:lnTo>
                      <a:pt x="0" y="22402"/>
                    </a:lnTo>
                    <a:lnTo>
                      <a:pt x="0" y="27609"/>
                    </a:lnTo>
                    <a:lnTo>
                      <a:pt x="125387" y="27609"/>
                    </a:lnTo>
                    <a:lnTo>
                      <a:pt x="125387" y="22402"/>
                    </a:lnTo>
                    <a:close/>
                  </a:path>
                </a:pathLst>
              </a:custGeom>
              <a:solidFill>
                <a:srgbClr val="7DA7D9"/>
              </a:solidFill>
            </p:spPr>
            <p:txBody>
              <a:bodyPr wrap="square" lIns="0" tIns="0" rIns="0" bIns="0" rtlCol="0"/>
              <a:lstStyle/>
              <a:p>
                <a:endParaRPr/>
              </a:p>
            </p:txBody>
          </p:sp>
        </p:grpSp>
        <p:grpSp>
          <p:nvGrpSpPr>
            <p:cNvPr id="819" name="object 819"/>
            <p:cNvGrpSpPr/>
            <p:nvPr/>
          </p:nvGrpSpPr>
          <p:grpSpPr>
            <a:xfrm>
              <a:off x="949641" y="12293057"/>
              <a:ext cx="140335" cy="244475"/>
              <a:chOff x="949641" y="12293057"/>
              <a:chExt cx="140335" cy="244475"/>
            </a:xfrm>
          </p:grpSpPr>
          <p:sp>
            <p:nvSpPr>
              <p:cNvPr id="820" name="object 820"/>
              <p:cNvSpPr/>
              <p:nvPr/>
            </p:nvSpPr>
            <p:spPr>
              <a:xfrm>
                <a:off x="973061" y="12409358"/>
                <a:ext cx="45085" cy="128270"/>
              </a:xfrm>
              <a:custGeom>
                <a:avLst/>
                <a:gdLst/>
                <a:ahLst/>
                <a:cxnLst/>
                <a:rect l="l" t="t" r="r" b="b"/>
                <a:pathLst>
                  <a:path w="45084" h="128270">
                    <a:moveTo>
                      <a:pt x="31711" y="0"/>
                    </a:moveTo>
                    <a:lnTo>
                      <a:pt x="0" y="0"/>
                    </a:lnTo>
                    <a:lnTo>
                      <a:pt x="0" y="127952"/>
                    </a:lnTo>
                    <a:lnTo>
                      <a:pt x="31711" y="127952"/>
                    </a:lnTo>
                    <a:lnTo>
                      <a:pt x="31711" y="0"/>
                    </a:lnTo>
                    <a:close/>
                  </a:path>
                  <a:path w="45084" h="128270">
                    <a:moveTo>
                      <a:pt x="45046" y="0"/>
                    </a:moveTo>
                    <a:lnTo>
                      <a:pt x="36944" y="0"/>
                    </a:lnTo>
                    <a:lnTo>
                      <a:pt x="36944" y="127952"/>
                    </a:lnTo>
                    <a:lnTo>
                      <a:pt x="45046" y="127952"/>
                    </a:lnTo>
                    <a:lnTo>
                      <a:pt x="45046" y="0"/>
                    </a:lnTo>
                    <a:close/>
                  </a:path>
                </a:pathLst>
              </a:custGeom>
              <a:solidFill>
                <a:srgbClr val="333376"/>
              </a:solidFill>
            </p:spPr>
            <p:txBody>
              <a:bodyPr wrap="square" lIns="0" tIns="0" rIns="0" bIns="0" rtlCol="0"/>
              <a:lstStyle/>
              <a:p>
                <a:endParaRPr/>
              </a:p>
            </p:txBody>
          </p:sp>
          <p:sp>
            <p:nvSpPr>
              <p:cNvPr id="821" name="object 821"/>
              <p:cNvSpPr/>
              <p:nvPr/>
            </p:nvSpPr>
            <p:spPr>
              <a:xfrm>
                <a:off x="982395" y="12409358"/>
                <a:ext cx="27940" cy="128270"/>
              </a:xfrm>
              <a:custGeom>
                <a:avLst/>
                <a:gdLst/>
                <a:ahLst/>
                <a:cxnLst/>
                <a:rect l="l" t="t" r="r" b="b"/>
                <a:pathLst>
                  <a:path w="27940" h="128270">
                    <a:moveTo>
                      <a:pt x="9563" y="97548"/>
                    </a:moveTo>
                    <a:lnTo>
                      <a:pt x="8204" y="96164"/>
                    </a:lnTo>
                    <a:lnTo>
                      <a:pt x="4851" y="96164"/>
                    </a:lnTo>
                    <a:lnTo>
                      <a:pt x="3479" y="97548"/>
                    </a:lnTo>
                    <a:lnTo>
                      <a:pt x="3479" y="100901"/>
                    </a:lnTo>
                    <a:lnTo>
                      <a:pt x="4851" y="102260"/>
                    </a:lnTo>
                    <a:lnTo>
                      <a:pt x="8204" y="102260"/>
                    </a:lnTo>
                    <a:lnTo>
                      <a:pt x="9563" y="100901"/>
                    </a:lnTo>
                    <a:lnTo>
                      <a:pt x="9563" y="99237"/>
                    </a:lnTo>
                    <a:lnTo>
                      <a:pt x="9563" y="97548"/>
                    </a:lnTo>
                    <a:close/>
                  </a:path>
                  <a:path w="27940" h="128270">
                    <a:moveTo>
                      <a:pt x="9563" y="53898"/>
                    </a:moveTo>
                    <a:lnTo>
                      <a:pt x="8204" y="52539"/>
                    </a:lnTo>
                    <a:lnTo>
                      <a:pt x="4851" y="52539"/>
                    </a:lnTo>
                    <a:lnTo>
                      <a:pt x="3479" y="53898"/>
                    </a:lnTo>
                    <a:lnTo>
                      <a:pt x="3479" y="57277"/>
                    </a:lnTo>
                    <a:lnTo>
                      <a:pt x="4851" y="58635"/>
                    </a:lnTo>
                    <a:lnTo>
                      <a:pt x="8204" y="58635"/>
                    </a:lnTo>
                    <a:lnTo>
                      <a:pt x="9563" y="57277"/>
                    </a:lnTo>
                    <a:lnTo>
                      <a:pt x="9563" y="55587"/>
                    </a:lnTo>
                    <a:lnTo>
                      <a:pt x="9563" y="53898"/>
                    </a:lnTo>
                    <a:close/>
                  </a:path>
                  <a:path w="27940" h="128270">
                    <a:moveTo>
                      <a:pt x="13042" y="73787"/>
                    </a:moveTo>
                    <a:lnTo>
                      <a:pt x="10134" y="70866"/>
                    </a:lnTo>
                    <a:lnTo>
                      <a:pt x="2921" y="70866"/>
                    </a:lnTo>
                    <a:lnTo>
                      <a:pt x="0" y="73787"/>
                    </a:lnTo>
                    <a:lnTo>
                      <a:pt x="0" y="81013"/>
                    </a:lnTo>
                    <a:lnTo>
                      <a:pt x="2921" y="83934"/>
                    </a:lnTo>
                    <a:lnTo>
                      <a:pt x="10134" y="83934"/>
                    </a:lnTo>
                    <a:lnTo>
                      <a:pt x="13042" y="81013"/>
                    </a:lnTo>
                    <a:lnTo>
                      <a:pt x="13042" y="77406"/>
                    </a:lnTo>
                    <a:lnTo>
                      <a:pt x="13042" y="73787"/>
                    </a:lnTo>
                    <a:close/>
                  </a:path>
                  <a:path w="27940" h="128270">
                    <a:moveTo>
                      <a:pt x="27597" y="0"/>
                    </a:moveTo>
                    <a:lnTo>
                      <a:pt x="22377" y="0"/>
                    </a:lnTo>
                    <a:lnTo>
                      <a:pt x="22377" y="127952"/>
                    </a:lnTo>
                    <a:lnTo>
                      <a:pt x="27597" y="127952"/>
                    </a:lnTo>
                    <a:lnTo>
                      <a:pt x="27597" y="0"/>
                    </a:lnTo>
                    <a:close/>
                  </a:path>
                </a:pathLst>
              </a:custGeom>
              <a:solidFill>
                <a:srgbClr val="7DA7D9"/>
              </a:solidFill>
            </p:spPr>
            <p:txBody>
              <a:bodyPr wrap="square" lIns="0" tIns="0" rIns="0" bIns="0" rtlCol="0"/>
              <a:lstStyle/>
              <a:p>
                <a:endParaRPr/>
              </a:p>
            </p:txBody>
          </p:sp>
          <p:sp>
            <p:nvSpPr>
              <p:cNvPr id="822" name="object 822"/>
              <p:cNvSpPr/>
              <p:nvPr/>
            </p:nvSpPr>
            <p:spPr>
              <a:xfrm>
                <a:off x="949641" y="12293057"/>
                <a:ext cx="140335" cy="140335"/>
              </a:xfrm>
              <a:custGeom>
                <a:avLst/>
                <a:gdLst/>
                <a:ahLst/>
                <a:cxnLst/>
                <a:rect l="l" t="t" r="r" b="b"/>
                <a:pathLst>
                  <a:path w="140334" h="140334">
                    <a:moveTo>
                      <a:pt x="9848" y="113324"/>
                    </a:moveTo>
                    <a:lnTo>
                      <a:pt x="3028" y="115554"/>
                    </a:lnTo>
                    <a:lnTo>
                      <a:pt x="527" y="119684"/>
                    </a:lnTo>
                    <a:lnTo>
                      <a:pt x="48" y="129938"/>
                    </a:lnTo>
                    <a:lnTo>
                      <a:pt x="0" y="131342"/>
                    </a:lnTo>
                    <a:lnTo>
                      <a:pt x="2238" y="134729"/>
                    </a:lnTo>
                    <a:lnTo>
                      <a:pt x="6851" y="139083"/>
                    </a:lnTo>
                    <a:lnTo>
                      <a:pt x="10604" y="140145"/>
                    </a:lnTo>
                    <a:lnTo>
                      <a:pt x="19807" y="139130"/>
                    </a:lnTo>
                    <a:lnTo>
                      <a:pt x="23560" y="137171"/>
                    </a:lnTo>
                    <a:lnTo>
                      <a:pt x="28017" y="131318"/>
                    </a:lnTo>
                    <a:lnTo>
                      <a:pt x="29141" y="128250"/>
                    </a:lnTo>
                    <a:lnTo>
                      <a:pt x="29240" y="127401"/>
                    </a:lnTo>
                    <a:lnTo>
                      <a:pt x="15111" y="127401"/>
                    </a:lnTo>
                    <a:lnTo>
                      <a:pt x="17329" y="123601"/>
                    </a:lnTo>
                    <a:lnTo>
                      <a:pt x="17318" y="119566"/>
                    </a:lnTo>
                    <a:lnTo>
                      <a:pt x="12952" y="114221"/>
                    </a:lnTo>
                    <a:lnTo>
                      <a:pt x="9848" y="113324"/>
                    </a:lnTo>
                    <a:close/>
                  </a:path>
                  <a:path w="140334" h="140334">
                    <a:moveTo>
                      <a:pt x="99311" y="118941"/>
                    </a:moveTo>
                    <a:lnTo>
                      <a:pt x="55679" y="118941"/>
                    </a:lnTo>
                    <a:lnTo>
                      <a:pt x="55620" y="122563"/>
                    </a:lnTo>
                    <a:lnTo>
                      <a:pt x="57342" y="130138"/>
                    </a:lnTo>
                    <a:lnTo>
                      <a:pt x="61484" y="134587"/>
                    </a:lnTo>
                    <a:lnTo>
                      <a:pt x="75608" y="139956"/>
                    </a:lnTo>
                    <a:lnTo>
                      <a:pt x="83726" y="139035"/>
                    </a:lnTo>
                    <a:lnTo>
                      <a:pt x="96057" y="129938"/>
                    </a:lnTo>
                    <a:lnTo>
                      <a:pt x="99505" y="122563"/>
                    </a:lnTo>
                    <a:lnTo>
                      <a:pt x="99425" y="120722"/>
                    </a:lnTo>
                    <a:lnTo>
                      <a:pt x="99311" y="118941"/>
                    </a:lnTo>
                    <a:close/>
                  </a:path>
                  <a:path w="140334" h="140334">
                    <a:moveTo>
                      <a:pt x="51624" y="124522"/>
                    </a:moveTo>
                    <a:lnTo>
                      <a:pt x="29578" y="124522"/>
                    </a:lnTo>
                    <a:lnTo>
                      <a:pt x="32645" y="126410"/>
                    </a:lnTo>
                    <a:lnTo>
                      <a:pt x="37837" y="128026"/>
                    </a:lnTo>
                    <a:lnTo>
                      <a:pt x="40952" y="127448"/>
                    </a:lnTo>
                    <a:lnTo>
                      <a:pt x="47773" y="126504"/>
                    </a:lnTo>
                    <a:lnTo>
                      <a:pt x="51372" y="124770"/>
                    </a:lnTo>
                    <a:lnTo>
                      <a:pt x="51624" y="124522"/>
                    </a:lnTo>
                    <a:close/>
                  </a:path>
                  <a:path w="140334" h="140334">
                    <a:moveTo>
                      <a:pt x="44420" y="65730"/>
                    </a:moveTo>
                    <a:lnTo>
                      <a:pt x="16964" y="92674"/>
                    </a:lnTo>
                    <a:lnTo>
                      <a:pt x="16503" y="96238"/>
                    </a:lnTo>
                    <a:lnTo>
                      <a:pt x="17223" y="100946"/>
                    </a:lnTo>
                    <a:lnTo>
                      <a:pt x="17978" y="104238"/>
                    </a:lnTo>
                    <a:lnTo>
                      <a:pt x="18084" y="107507"/>
                    </a:lnTo>
                    <a:lnTo>
                      <a:pt x="18678" y="113324"/>
                    </a:lnTo>
                    <a:lnTo>
                      <a:pt x="19695" y="120722"/>
                    </a:lnTo>
                    <a:lnTo>
                      <a:pt x="19813" y="122563"/>
                    </a:lnTo>
                    <a:lnTo>
                      <a:pt x="18073" y="125489"/>
                    </a:lnTo>
                    <a:lnTo>
                      <a:pt x="17023" y="126669"/>
                    </a:lnTo>
                    <a:lnTo>
                      <a:pt x="16374" y="127283"/>
                    </a:lnTo>
                    <a:lnTo>
                      <a:pt x="15111" y="127401"/>
                    </a:lnTo>
                    <a:lnTo>
                      <a:pt x="29240" y="127401"/>
                    </a:lnTo>
                    <a:lnTo>
                      <a:pt x="29578" y="124522"/>
                    </a:lnTo>
                    <a:lnTo>
                      <a:pt x="51624" y="124522"/>
                    </a:lnTo>
                    <a:lnTo>
                      <a:pt x="54086" y="122103"/>
                    </a:lnTo>
                    <a:lnTo>
                      <a:pt x="55679" y="118941"/>
                    </a:lnTo>
                    <a:lnTo>
                      <a:pt x="99311" y="118941"/>
                    </a:lnTo>
                    <a:lnTo>
                      <a:pt x="98747" y="110114"/>
                    </a:lnTo>
                    <a:lnTo>
                      <a:pt x="112664" y="110114"/>
                    </a:lnTo>
                    <a:lnTo>
                      <a:pt x="113013" y="109725"/>
                    </a:lnTo>
                    <a:lnTo>
                      <a:pt x="113568" y="107507"/>
                    </a:lnTo>
                    <a:lnTo>
                      <a:pt x="112754" y="102881"/>
                    </a:lnTo>
                    <a:lnTo>
                      <a:pt x="111680" y="100686"/>
                    </a:lnTo>
                    <a:lnTo>
                      <a:pt x="110087" y="98728"/>
                    </a:lnTo>
                    <a:lnTo>
                      <a:pt x="124218" y="98728"/>
                    </a:lnTo>
                    <a:lnTo>
                      <a:pt x="129934" y="96037"/>
                    </a:lnTo>
                    <a:lnTo>
                      <a:pt x="139043" y="83707"/>
                    </a:lnTo>
                    <a:lnTo>
                      <a:pt x="139952" y="75588"/>
                    </a:lnTo>
                    <a:lnTo>
                      <a:pt x="136612" y="66762"/>
                    </a:lnTo>
                    <a:lnTo>
                      <a:pt x="53519" y="66762"/>
                    </a:lnTo>
                    <a:lnTo>
                      <a:pt x="44420" y="65730"/>
                    </a:lnTo>
                    <a:close/>
                  </a:path>
                  <a:path w="140334" h="140334">
                    <a:moveTo>
                      <a:pt x="112664" y="110114"/>
                    </a:moveTo>
                    <a:lnTo>
                      <a:pt x="98747" y="110114"/>
                    </a:lnTo>
                    <a:lnTo>
                      <a:pt x="100706" y="111684"/>
                    </a:lnTo>
                    <a:lnTo>
                      <a:pt x="102877" y="112769"/>
                    </a:lnTo>
                    <a:lnTo>
                      <a:pt x="107503" y="113572"/>
                    </a:lnTo>
                    <a:lnTo>
                      <a:pt x="109721" y="113017"/>
                    </a:lnTo>
                    <a:lnTo>
                      <a:pt x="111586" y="111318"/>
                    </a:lnTo>
                    <a:lnTo>
                      <a:pt x="112664" y="110114"/>
                    </a:lnTo>
                    <a:close/>
                  </a:path>
                  <a:path w="140334" h="140334">
                    <a:moveTo>
                      <a:pt x="124218" y="98728"/>
                    </a:moveTo>
                    <a:lnTo>
                      <a:pt x="110087" y="98728"/>
                    </a:lnTo>
                    <a:lnTo>
                      <a:pt x="122488" y="99542"/>
                    </a:lnTo>
                    <a:lnTo>
                      <a:pt x="124218" y="98728"/>
                    </a:lnTo>
                    <a:close/>
                  </a:path>
                  <a:path w="140334" h="140334">
                    <a:moveTo>
                      <a:pt x="38770" y="33050"/>
                    </a:moveTo>
                    <a:lnTo>
                      <a:pt x="34085" y="34089"/>
                    </a:lnTo>
                    <a:lnTo>
                      <a:pt x="33035" y="38762"/>
                    </a:lnTo>
                    <a:lnTo>
                      <a:pt x="34345" y="42266"/>
                    </a:lnTo>
                    <a:lnTo>
                      <a:pt x="35820" y="45310"/>
                    </a:lnTo>
                    <a:lnTo>
                      <a:pt x="33365" y="46066"/>
                    </a:lnTo>
                    <a:lnTo>
                      <a:pt x="31135" y="47175"/>
                    </a:lnTo>
                    <a:lnTo>
                      <a:pt x="22793" y="53098"/>
                    </a:lnTo>
                    <a:lnTo>
                      <a:pt x="34557" y="56461"/>
                    </a:lnTo>
                    <a:lnTo>
                      <a:pt x="43242" y="60272"/>
                    </a:lnTo>
                    <a:lnTo>
                      <a:pt x="53519" y="66762"/>
                    </a:lnTo>
                    <a:lnTo>
                      <a:pt x="136612" y="66762"/>
                    </a:lnTo>
                    <a:lnTo>
                      <a:pt x="134607" y="61464"/>
                    </a:lnTo>
                    <a:lnTo>
                      <a:pt x="130146" y="57322"/>
                    </a:lnTo>
                    <a:lnTo>
                      <a:pt x="122880" y="55659"/>
                    </a:lnTo>
                    <a:lnTo>
                      <a:pt x="118984" y="55659"/>
                    </a:lnTo>
                    <a:lnTo>
                      <a:pt x="122134" y="54042"/>
                    </a:lnTo>
                    <a:lnTo>
                      <a:pt x="122658" y="53511"/>
                    </a:lnTo>
                    <a:lnTo>
                      <a:pt x="66770" y="53511"/>
                    </a:lnTo>
                    <a:lnTo>
                      <a:pt x="60280" y="43234"/>
                    </a:lnTo>
                    <a:lnTo>
                      <a:pt x="57004" y="35812"/>
                    </a:lnTo>
                    <a:lnTo>
                      <a:pt x="45318" y="35812"/>
                    </a:lnTo>
                    <a:lnTo>
                      <a:pt x="42274" y="34360"/>
                    </a:lnTo>
                    <a:lnTo>
                      <a:pt x="38770" y="33050"/>
                    </a:lnTo>
                    <a:close/>
                  </a:path>
                  <a:path w="140334" h="140334">
                    <a:moveTo>
                      <a:pt x="120742" y="55517"/>
                    </a:moveTo>
                    <a:lnTo>
                      <a:pt x="118984" y="55659"/>
                    </a:lnTo>
                    <a:lnTo>
                      <a:pt x="122880" y="55659"/>
                    </a:lnTo>
                    <a:lnTo>
                      <a:pt x="122571" y="55588"/>
                    </a:lnTo>
                    <a:lnTo>
                      <a:pt x="120742" y="55517"/>
                    </a:lnTo>
                    <a:close/>
                  </a:path>
                  <a:path w="140334" h="140334">
                    <a:moveTo>
                      <a:pt x="95868" y="16200"/>
                    </a:moveTo>
                    <a:lnTo>
                      <a:pt x="91998" y="16826"/>
                    </a:lnTo>
                    <a:lnTo>
                      <a:pt x="76589" y="16826"/>
                    </a:lnTo>
                    <a:lnTo>
                      <a:pt x="68781" y="28626"/>
                    </a:lnTo>
                    <a:lnTo>
                      <a:pt x="66506" y="35812"/>
                    </a:lnTo>
                    <a:lnTo>
                      <a:pt x="66385" y="36874"/>
                    </a:lnTo>
                    <a:lnTo>
                      <a:pt x="65918" y="42266"/>
                    </a:lnTo>
                    <a:lnTo>
                      <a:pt x="65833" y="45310"/>
                    </a:lnTo>
                    <a:lnTo>
                      <a:pt x="66770" y="53511"/>
                    </a:lnTo>
                    <a:lnTo>
                      <a:pt x="122658" y="53511"/>
                    </a:lnTo>
                    <a:lnTo>
                      <a:pt x="124789" y="51352"/>
                    </a:lnTo>
                    <a:lnTo>
                      <a:pt x="126500" y="47777"/>
                    </a:lnTo>
                    <a:lnTo>
                      <a:pt x="127291" y="40012"/>
                    </a:lnTo>
                    <a:lnTo>
                      <a:pt x="127904" y="36874"/>
                    </a:lnTo>
                    <a:lnTo>
                      <a:pt x="126430" y="32637"/>
                    </a:lnTo>
                    <a:lnTo>
                      <a:pt x="124518" y="29593"/>
                    </a:lnTo>
                    <a:lnTo>
                      <a:pt x="128258" y="29133"/>
                    </a:lnTo>
                    <a:lnTo>
                      <a:pt x="131350" y="28000"/>
                    </a:lnTo>
                    <a:lnTo>
                      <a:pt x="137167" y="23552"/>
                    </a:lnTo>
                    <a:lnTo>
                      <a:pt x="139088" y="19917"/>
                    </a:lnTo>
                    <a:lnTo>
                      <a:pt x="122394" y="19917"/>
                    </a:lnTo>
                    <a:lnTo>
                      <a:pt x="113532" y="18690"/>
                    </a:lnTo>
                    <a:lnTo>
                      <a:pt x="110606" y="18419"/>
                    </a:lnTo>
                    <a:lnTo>
                      <a:pt x="108553" y="18183"/>
                    </a:lnTo>
                    <a:lnTo>
                      <a:pt x="106594" y="18006"/>
                    </a:lnTo>
                    <a:lnTo>
                      <a:pt x="104246" y="17982"/>
                    </a:lnTo>
                    <a:lnTo>
                      <a:pt x="100635" y="17168"/>
                    </a:lnTo>
                    <a:lnTo>
                      <a:pt x="98949" y="16826"/>
                    </a:lnTo>
                    <a:lnTo>
                      <a:pt x="91998" y="16826"/>
                    </a:lnTo>
                    <a:lnTo>
                      <a:pt x="76776" y="16543"/>
                    </a:lnTo>
                    <a:lnTo>
                      <a:pt x="97554" y="16543"/>
                    </a:lnTo>
                    <a:lnTo>
                      <a:pt x="95868" y="16200"/>
                    </a:lnTo>
                    <a:close/>
                  </a:path>
                  <a:path w="140334" h="140334">
                    <a:moveTo>
                      <a:pt x="53083" y="22797"/>
                    </a:moveTo>
                    <a:lnTo>
                      <a:pt x="47171" y="31139"/>
                    </a:lnTo>
                    <a:lnTo>
                      <a:pt x="46050" y="33369"/>
                    </a:lnTo>
                    <a:lnTo>
                      <a:pt x="45318" y="35812"/>
                    </a:lnTo>
                    <a:lnTo>
                      <a:pt x="57004" y="35812"/>
                    </a:lnTo>
                    <a:lnTo>
                      <a:pt x="56457" y="34573"/>
                    </a:lnTo>
                    <a:lnTo>
                      <a:pt x="53083" y="22797"/>
                    </a:lnTo>
                    <a:close/>
                  </a:path>
                  <a:path w="140334" h="140334">
                    <a:moveTo>
                      <a:pt x="139659" y="15091"/>
                    </a:moveTo>
                    <a:lnTo>
                      <a:pt x="127397" y="15091"/>
                    </a:lnTo>
                    <a:lnTo>
                      <a:pt x="127291" y="16366"/>
                    </a:lnTo>
                    <a:lnTo>
                      <a:pt x="126666" y="17015"/>
                    </a:lnTo>
                    <a:lnTo>
                      <a:pt x="125486" y="18088"/>
                    </a:lnTo>
                    <a:lnTo>
                      <a:pt x="122394" y="19917"/>
                    </a:lnTo>
                    <a:lnTo>
                      <a:pt x="139088" y="19917"/>
                    </a:lnTo>
                    <a:lnTo>
                      <a:pt x="139659" y="15091"/>
                    </a:lnTo>
                    <a:close/>
                  </a:path>
                  <a:path w="140334" h="140334">
                    <a:moveTo>
                      <a:pt x="131303" y="0"/>
                    </a:moveTo>
                    <a:lnTo>
                      <a:pt x="119680" y="530"/>
                    </a:lnTo>
                    <a:lnTo>
                      <a:pt x="115574" y="3044"/>
                    </a:lnTo>
                    <a:lnTo>
                      <a:pt x="113320" y="9840"/>
                    </a:lnTo>
                    <a:lnTo>
                      <a:pt x="114217" y="12956"/>
                    </a:lnTo>
                    <a:lnTo>
                      <a:pt x="119550" y="17310"/>
                    </a:lnTo>
                    <a:lnTo>
                      <a:pt x="123598" y="17333"/>
                    </a:lnTo>
                    <a:lnTo>
                      <a:pt x="127397" y="15091"/>
                    </a:lnTo>
                    <a:lnTo>
                      <a:pt x="139659" y="15091"/>
                    </a:lnTo>
                    <a:lnTo>
                      <a:pt x="140153" y="10607"/>
                    </a:lnTo>
                    <a:lnTo>
                      <a:pt x="139079" y="6843"/>
                    </a:lnTo>
                    <a:lnTo>
                      <a:pt x="134737" y="2241"/>
                    </a:lnTo>
                    <a:lnTo>
                      <a:pt x="131303" y="0"/>
                    </a:lnTo>
                    <a:close/>
                  </a:path>
                </a:pathLst>
              </a:custGeom>
              <a:solidFill>
                <a:srgbClr val="333376"/>
              </a:solidFill>
            </p:spPr>
            <p:txBody>
              <a:bodyPr wrap="square" lIns="0" tIns="0" rIns="0" bIns="0" rtlCol="0"/>
              <a:lstStyle/>
              <a:p>
                <a:endParaRPr/>
              </a:p>
            </p:txBody>
          </p:sp>
          <p:sp>
            <p:nvSpPr>
              <p:cNvPr id="823" name="object 823"/>
              <p:cNvSpPr/>
              <p:nvPr/>
            </p:nvSpPr>
            <p:spPr>
              <a:xfrm>
                <a:off x="953693" y="12297115"/>
                <a:ext cx="132715" cy="132715"/>
              </a:xfrm>
              <a:custGeom>
                <a:avLst/>
                <a:gdLst/>
                <a:ahLst/>
                <a:cxnLst/>
                <a:rect l="l" t="t" r="r" b="b"/>
                <a:pathLst>
                  <a:path w="132715" h="132715">
                    <a:moveTo>
                      <a:pt x="19786" y="124904"/>
                    </a:moveTo>
                    <a:lnTo>
                      <a:pt x="14973" y="127749"/>
                    </a:lnTo>
                    <a:lnTo>
                      <a:pt x="6959" y="127355"/>
                    </a:lnTo>
                    <a:lnTo>
                      <a:pt x="4838" y="124625"/>
                    </a:lnTo>
                    <a:lnTo>
                      <a:pt x="6235" y="122999"/>
                    </a:lnTo>
                    <a:lnTo>
                      <a:pt x="7518" y="121577"/>
                    </a:lnTo>
                    <a:lnTo>
                      <a:pt x="9931" y="117957"/>
                    </a:lnTo>
                    <a:lnTo>
                      <a:pt x="5511" y="112560"/>
                    </a:lnTo>
                    <a:lnTo>
                      <a:pt x="685" y="114134"/>
                    </a:lnTo>
                    <a:lnTo>
                      <a:pt x="0" y="128689"/>
                    </a:lnTo>
                    <a:lnTo>
                      <a:pt x="4152" y="132194"/>
                    </a:lnTo>
                    <a:lnTo>
                      <a:pt x="10477" y="131508"/>
                    </a:lnTo>
                    <a:lnTo>
                      <a:pt x="15176" y="130213"/>
                    </a:lnTo>
                    <a:lnTo>
                      <a:pt x="18008" y="127749"/>
                    </a:lnTo>
                    <a:lnTo>
                      <a:pt x="19126" y="126771"/>
                    </a:lnTo>
                    <a:lnTo>
                      <a:pt x="19786" y="124904"/>
                    </a:lnTo>
                    <a:close/>
                  </a:path>
                  <a:path w="132715" h="132715">
                    <a:moveTo>
                      <a:pt x="20866" y="124269"/>
                    </a:moveTo>
                    <a:lnTo>
                      <a:pt x="20624" y="122516"/>
                    </a:lnTo>
                    <a:lnTo>
                      <a:pt x="19786" y="124904"/>
                    </a:lnTo>
                    <a:lnTo>
                      <a:pt x="20866" y="124269"/>
                    </a:lnTo>
                    <a:close/>
                  </a:path>
                  <a:path w="132715" h="132715">
                    <a:moveTo>
                      <a:pt x="40144" y="111620"/>
                    </a:moveTo>
                    <a:lnTo>
                      <a:pt x="38608" y="115570"/>
                    </a:lnTo>
                    <a:lnTo>
                      <a:pt x="37744" y="116078"/>
                    </a:lnTo>
                    <a:lnTo>
                      <a:pt x="40068" y="116141"/>
                    </a:lnTo>
                    <a:lnTo>
                      <a:pt x="40144" y="111620"/>
                    </a:lnTo>
                    <a:close/>
                  </a:path>
                  <a:path w="132715" h="132715">
                    <a:moveTo>
                      <a:pt x="46507" y="101130"/>
                    </a:moveTo>
                    <a:lnTo>
                      <a:pt x="46418" y="100685"/>
                    </a:lnTo>
                    <a:lnTo>
                      <a:pt x="41871" y="98488"/>
                    </a:lnTo>
                    <a:lnTo>
                      <a:pt x="46507" y="101130"/>
                    </a:lnTo>
                    <a:close/>
                  </a:path>
                  <a:path w="132715" h="132715">
                    <a:moveTo>
                      <a:pt x="49085" y="107035"/>
                    </a:moveTo>
                    <a:lnTo>
                      <a:pt x="46901" y="101358"/>
                    </a:lnTo>
                    <a:lnTo>
                      <a:pt x="46507" y="101130"/>
                    </a:lnTo>
                    <a:lnTo>
                      <a:pt x="47485" y="106387"/>
                    </a:lnTo>
                    <a:lnTo>
                      <a:pt x="45643" y="110286"/>
                    </a:lnTo>
                    <a:lnTo>
                      <a:pt x="45135" y="108369"/>
                    </a:lnTo>
                    <a:lnTo>
                      <a:pt x="44869" y="107353"/>
                    </a:lnTo>
                    <a:lnTo>
                      <a:pt x="42557" y="105537"/>
                    </a:lnTo>
                    <a:lnTo>
                      <a:pt x="40259" y="104724"/>
                    </a:lnTo>
                    <a:lnTo>
                      <a:pt x="40144" y="111620"/>
                    </a:lnTo>
                    <a:lnTo>
                      <a:pt x="41402" y="108369"/>
                    </a:lnTo>
                    <a:lnTo>
                      <a:pt x="42621" y="110744"/>
                    </a:lnTo>
                    <a:lnTo>
                      <a:pt x="44704" y="113995"/>
                    </a:lnTo>
                    <a:lnTo>
                      <a:pt x="41922" y="118719"/>
                    </a:lnTo>
                    <a:lnTo>
                      <a:pt x="47675" y="113499"/>
                    </a:lnTo>
                    <a:lnTo>
                      <a:pt x="48374" y="110286"/>
                    </a:lnTo>
                    <a:lnTo>
                      <a:pt x="49085" y="107035"/>
                    </a:lnTo>
                    <a:close/>
                  </a:path>
                  <a:path w="132715" h="132715">
                    <a:moveTo>
                      <a:pt x="67386" y="94449"/>
                    </a:moveTo>
                    <a:lnTo>
                      <a:pt x="65290" y="92265"/>
                    </a:lnTo>
                    <a:lnTo>
                      <a:pt x="59867" y="91986"/>
                    </a:lnTo>
                    <a:lnTo>
                      <a:pt x="57569" y="93980"/>
                    </a:lnTo>
                    <a:lnTo>
                      <a:pt x="57442" y="96570"/>
                    </a:lnTo>
                    <a:lnTo>
                      <a:pt x="57327" y="99148"/>
                    </a:lnTo>
                    <a:lnTo>
                      <a:pt x="59410" y="101333"/>
                    </a:lnTo>
                    <a:lnTo>
                      <a:pt x="64846" y="101625"/>
                    </a:lnTo>
                    <a:lnTo>
                      <a:pt x="67144" y="99618"/>
                    </a:lnTo>
                    <a:lnTo>
                      <a:pt x="67386" y="94449"/>
                    </a:lnTo>
                    <a:close/>
                  </a:path>
                  <a:path w="132715" h="132715">
                    <a:moveTo>
                      <a:pt x="76339" y="82029"/>
                    </a:moveTo>
                    <a:lnTo>
                      <a:pt x="70916" y="78854"/>
                    </a:lnTo>
                    <a:lnTo>
                      <a:pt x="66294" y="76161"/>
                    </a:lnTo>
                    <a:lnTo>
                      <a:pt x="56134" y="75907"/>
                    </a:lnTo>
                    <a:lnTo>
                      <a:pt x="46570" y="78955"/>
                    </a:lnTo>
                    <a:lnTo>
                      <a:pt x="38290" y="83058"/>
                    </a:lnTo>
                    <a:lnTo>
                      <a:pt x="43700" y="77914"/>
                    </a:lnTo>
                    <a:lnTo>
                      <a:pt x="47904" y="75387"/>
                    </a:lnTo>
                    <a:lnTo>
                      <a:pt x="49949" y="74168"/>
                    </a:lnTo>
                    <a:lnTo>
                      <a:pt x="56299" y="72174"/>
                    </a:lnTo>
                    <a:lnTo>
                      <a:pt x="62014" y="72250"/>
                    </a:lnTo>
                    <a:lnTo>
                      <a:pt x="61823" y="72174"/>
                    </a:lnTo>
                    <a:lnTo>
                      <a:pt x="54838" y="69100"/>
                    </a:lnTo>
                    <a:lnTo>
                      <a:pt x="50228" y="67081"/>
                    </a:lnTo>
                    <a:lnTo>
                      <a:pt x="38684" y="65773"/>
                    </a:lnTo>
                    <a:lnTo>
                      <a:pt x="28765" y="67500"/>
                    </a:lnTo>
                    <a:lnTo>
                      <a:pt x="21856" y="71424"/>
                    </a:lnTo>
                    <a:lnTo>
                      <a:pt x="25882" y="70154"/>
                    </a:lnTo>
                    <a:lnTo>
                      <a:pt x="30302" y="69761"/>
                    </a:lnTo>
                    <a:lnTo>
                      <a:pt x="32956" y="70091"/>
                    </a:lnTo>
                    <a:lnTo>
                      <a:pt x="24155" y="76327"/>
                    </a:lnTo>
                    <a:lnTo>
                      <a:pt x="19202" y="84074"/>
                    </a:lnTo>
                    <a:lnTo>
                      <a:pt x="17386" y="92252"/>
                    </a:lnTo>
                    <a:lnTo>
                      <a:pt x="17945" y="98488"/>
                    </a:lnTo>
                    <a:lnTo>
                      <a:pt x="18046" y="103085"/>
                    </a:lnTo>
                    <a:lnTo>
                      <a:pt x="18453" y="105537"/>
                    </a:lnTo>
                    <a:lnTo>
                      <a:pt x="18745" y="109029"/>
                    </a:lnTo>
                    <a:lnTo>
                      <a:pt x="20624" y="122516"/>
                    </a:lnTo>
                    <a:lnTo>
                      <a:pt x="21386" y="120332"/>
                    </a:lnTo>
                    <a:lnTo>
                      <a:pt x="21031" y="110020"/>
                    </a:lnTo>
                    <a:lnTo>
                      <a:pt x="27444" y="116801"/>
                    </a:lnTo>
                    <a:lnTo>
                      <a:pt x="33629" y="118503"/>
                    </a:lnTo>
                    <a:lnTo>
                      <a:pt x="37744" y="116078"/>
                    </a:lnTo>
                    <a:lnTo>
                      <a:pt x="33451" y="115976"/>
                    </a:lnTo>
                    <a:lnTo>
                      <a:pt x="29629" y="112166"/>
                    </a:lnTo>
                    <a:lnTo>
                      <a:pt x="31305" y="111340"/>
                    </a:lnTo>
                    <a:lnTo>
                      <a:pt x="32715" y="110096"/>
                    </a:lnTo>
                    <a:lnTo>
                      <a:pt x="33782" y="107861"/>
                    </a:lnTo>
                    <a:lnTo>
                      <a:pt x="31686" y="110096"/>
                    </a:lnTo>
                    <a:lnTo>
                      <a:pt x="31330" y="110020"/>
                    </a:lnTo>
                    <a:lnTo>
                      <a:pt x="23545" y="108470"/>
                    </a:lnTo>
                    <a:lnTo>
                      <a:pt x="21526" y="102057"/>
                    </a:lnTo>
                    <a:lnTo>
                      <a:pt x="25666" y="106032"/>
                    </a:lnTo>
                    <a:lnTo>
                      <a:pt x="30340" y="104241"/>
                    </a:lnTo>
                    <a:lnTo>
                      <a:pt x="32550" y="102235"/>
                    </a:lnTo>
                    <a:lnTo>
                      <a:pt x="33108" y="101727"/>
                    </a:lnTo>
                    <a:lnTo>
                      <a:pt x="22352" y="102235"/>
                    </a:lnTo>
                    <a:lnTo>
                      <a:pt x="22301" y="102057"/>
                    </a:lnTo>
                    <a:lnTo>
                      <a:pt x="20535" y="95097"/>
                    </a:lnTo>
                    <a:lnTo>
                      <a:pt x="21971" y="84607"/>
                    </a:lnTo>
                    <a:lnTo>
                      <a:pt x="24574" y="78752"/>
                    </a:lnTo>
                    <a:lnTo>
                      <a:pt x="30340" y="73393"/>
                    </a:lnTo>
                    <a:lnTo>
                      <a:pt x="38531" y="69761"/>
                    </a:lnTo>
                    <a:lnTo>
                      <a:pt x="48348" y="69100"/>
                    </a:lnTo>
                    <a:lnTo>
                      <a:pt x="42062" y="69761"/>
                    </a:lnTo>
                    <a:lnTo>
                      <a:pt x="36931" y="72732"/>
                    </a:lnTo>
                    <a:lnTo>
                      <a:pt x="30149" y="80048"/>
                    </a:lnTo>
                    <a:lnTo>
                      <a:pt x="31864" y="78460"/>
                    </a:lnTo>
                    <a:lnTo>
                      <a:pt x="39738" y="75730"/>
                    </a:lnTo>
                    <a:lnTo>
                      <a:pt x="44538" y="75387"/>
                    </a:lnTo>
                    <a:lnTo>
                      <a:pt x="37109" y="78371"/>
                    </a:lnTo>
                    <a:lnTo>
                      <a:pt x="30556" y="85369"/>
                    </a:lnTo>
                    <a:lnTo>
                      <a:pt x="31153" y="94018"/>
                    </a:lnTo>
                    <a:lnTo>
                      <a:pt x="40576" y="91643"/>
                    </a:lnTo>
                    <a:lnTo>
                      <a:pt x="42100" y="83058"/>
                    </a:lnTo>
                    <a:lnTo>
                      <a:pt x="42227" y="82359"/>
                    </a:lnTo>
                    <a:lnTo>
                      <a:pt x="48514" y="80530"/>
                    </a:lnTo>
                    <a:lnTo>
                      <a:pt x="45364" y="84035"/>
                    </a:lnTo>
                    <a:lnTo>
                      <a:pt x="45212" y="87655"/>
                    </a:lnTo>
                    <a:lnTo>
                      <a:pt x="45529" y="91363"/>
                    </a:lnTo>
                    <a:lnTo>
                      <a:pt x="52247" y="84302"/>
                    </a:lnTo>
                    <a:lnTo>
                      <a:pt x="58458" y="80530"/>
                    </a:lnTo>
                    <a:lnTo>
                      <a:pt x="59804" y="79705"/>
                    </a:lnTo>
                    <a:lnTo>
                      <a:pt x="67576" y="78854"/>
                    </a:lnTo>
                    <a:lnTo>
                      <a:pt x="74980" y="83019"/>
                    </a:lnTo>
                    <a:lnTo>
                      <a:pt x="76339" y="82029"/>
                    </a:lnTo>
                    <a:close/>
                  </a:path>
                  <a:path w="132715" h="132715">
                    <a:moveTo>
                      <a:pt x="80340" y="78155"/>
                    </a:moveTo>
                    <a:lnTo>
                      <a:pt x="67246" y="63258"/>
                    </a:lnTo>
                    <a:lnTo>
                      <a:pt x="66929" y="62788"/>
                    </a:lnTo>
                    <a:lnTo>
                      <a:pt x="62763" y="56667"/>
                    </a:lnTo>
                    <a:lnTo>
                      <a:pt x="62763" y="62788"/>
                    </a:lnTo>
                    <a:lnTo>
                      <a:pt x="56845" y="58432"/>
                    </a:lnTo>
                    <a:lnTo>
                      <a:pt x="47879" y="52819"/>
                    </a:lnTo>
                    <a:lnTo>
                      <a:pt x="42494" y="44894"/>
                    </a:lnTo>
                    <a:lnTo>
                      <a:pt x="40576" y="42062"/>
                    </a:lnTo>
                    <a:lnTo>
                      <a:pt x="39725" y="40513"/>
                    </a:lnTo>
                    <a:lnTo>
                      <a:pt x="38938" y="38950"/>
                    </a:lnTo>
                    <a:lnTo>
                      <a:pt x="40513" y="39738"/>
                    </a:lnTo>
                    <a:lnTo>
                      <a:pt x="42062" y="40563"/>
                    </a:lnTo>
                    <a:lnTo>
                      <a:pt x="52806" y="47891"/>
                    </a:lnTo>
                    <a:lnTo>
                      <a:pt x="58420" y="56832"/>
                    </a:lnTo>
                    <a:lnTo>
                      <a:pt x="62763" y="62788"/>
                    </a:lnTo>
                    <a:lnTo>
                      <a:pt x="62763" y="56667"/>
                    </a:lnTo>
                    <a:lnTo>
                      <a:pt x="57340" y="48691"/>
                    </a:lnTo>
                    <a:lnTo>
                      <a:pt x="52095" y="38950"/>
                    </a:lnTo>
                    <a:lnTo>
                      <a:pt x="51854" y="38493"/>
                    </a:lnTo>
                    <a:lnTo>
                      <a:pt x="50698" y="36360"/>
                    </a:lnTo>
                    <a:lnTo>
                      <a:pt x="47434" y="28168"/>
                    </a:lnTo>
                    <a:lnTo>
                      <a:pt x="45554" y="30797"/>
                    </a:lnTo>
                    <a:lnTo>
                      <a:pt x="43840" y="36207"/>
                    </a:lnTo>
                    <a:lnTo>
                      <a:pt x="44894" y="38493"/>
                    </a:lnTo>
                    <a:lnTo>
                      <a:pt x="42532" y="36906"/>
                    </a:lnTo>
                    <a:lnTo>
                      <a:pt x="35140" y="33147"/>
                    </a:lnTo>
                    <a:lnTo>
                      <a:pt x="33502" y="33515"/>
                    </a:lnTo>
                    <a:lnTo>
                      <a:pt x="33134" y="35153"/>
                    </a:lnTo>
                    <a:lnTo>
                      <a:pt x="36893" y="42519"/>
                    </a:lnTo>
                    <a:lnTo>
                      <a:pt x="38493" y="44894"/>
                    </a:lnTo>
                    <a:lnTo>
                      <a:pt x="36195" y="43853"/>
                    </a:lnTo>
                    <a:lnTo>
                      <a:pt x="30797" y="45567"/>
                    </a:lnTo>
                    <a:lnTo>
                      <a:pt x="28143" y="47434"/>
                    </a:lnTo>
                    <a:lnTo>
                      <a:pt x="36347" y="50711"/>
                    </a:lnTo>
                    <a:lnTo>
                      <a:pt x="48679" y="57353"/>
                    </a:lnTo>
                    <a:lnTo>
                      <a:pt x="63246" y="67246"/>
                    </a:lnTo>
                    <a:lnTo>
                      <a:pt x="78130" y="80340"/>
                    </a:lnTo>
                    <a:lnTo>
                      <a:pt x="80340" y="78155"/>
                    </a:lnTo>
                    <a:close/>
                  </a:path>
                  <a:path w="132715" h="132715">
                    <a:moveTo>
                      <a:pt x="90881" y="111201"/>
                    </a:moveTo>
                    <a:lnTo>
                      <a:pt x="89344" y="114084"/>
                    </a:lnTo>
                    <a:lnTo>
                      <a:pt x="87998" y="116039"/>
                    </a:lnTo>
                    <a:lnTo>
                      <a:pt x="85001" y="116230"/>
                    </a:lnTo>
                    <a:lnTo>
                      <a:pt x="89522" y="111493"/>
                    </a:lnTo>
                    <a:lnTo>
                      <a:pt x="90043" y="105587"/>
                    </a:lnTo>
                    <a:lnTo>
                      <a:pt x="89814" y="104914"/>
                    </a:lnTo>
                    <a:lnTo>
                      <a:pt x="87249" y="97739"/>
                    </a:lnTo>
                    <a:lnTo>
                      <a:pt x="86728" y="101676"/>
                    </a:lnTo>
                    <a:lnTo>
                      <a:pt x="86207" y="103708"/>
                    </a:lnTo>
                    <a:lnTo>
                      <a:pt x="83820" y="104914"/>
                    </a:lnTo>
                    <a:lnTo>
                      <a:pt x="85813" y="99834"/>
                    </a:lnTo>
                    <a:lnTo>
                      <a:pt x="84442" y="93256"/>
                    </a:lnTo>
                    <a:lnTo>
                      <a:pt x="82169" y="90119"/>
                    </a:lnTo>
                    <a:lnTo>
                      <a:pt x="83997" y="96329"/>
                    </a:lnTo>
                    <a:lnTo>
                      <a:pt x="83489" y="101041"/>
                    </a:lnTo>
                    <a:lnTo>
                      <a:pt x="75857" y="107429"/>
                    </a:lnTo>
                    <a:lnTo>
                      <a:pt x="76200" y="111493"/>
                    </a:lnTo>
                    <a:lnTo>
                      <a:pt x="82169" y="111137"/>
                    </a:lnTo>
                    <a:lnTo>
                      <a:pt x="85763" y="108546"/>
                    </a:lnTo>
                    <a:lnTo>
                      <a:pt x="87198" y="105587"/>
                    </a:lnTo>
                    <a:lnTo>
                      <a:pt x="87731" y="111137"/>
                    </a:lnTo>
                    <a:lnTo>
                      <a:pt x="87680" y="111493"/>
                    </a:lnTo>
                    <a:lnTo>
                      <a:pt x="83388" y="114846"/>
                    </a:lnTo>
                    <a:lnTo>
                      <a:pt x="77152" y="116789"/>
                    </a:lnTo>
                    <a:lnTo>
                      <a:pt x="77660" y="119761"/>
                    </a:lnTo>
                    <a:lnTo>
                      <a:pt x="82334" y="121551"/>
                    </a:lnTo>
                    <a:lnTo>
                      <a:pt x="85902" y="120421"/>
                    </a:lnTo>
                    <a:lnTo>
                      <a:pt x="87896" y="118605"/>
                    </a:lnTo>
                    <a:lnTo>
                      <a:pt x="86017" y="123024"/>
                    </a:lnTo>
                    <a:lnTo>
                      <a:pt x="82283" y="125450"/>
                    </a:lnTo>
                    <a:lnTo>
                      <a:pt x="76606" y="125463"/>
                    </a:lnTo>
                    <a:lnTo>
                      <a:pt x="74320" y="125463"/>
                    </a:lnTo>
                    <a:lnTo>
                      <a:pt x="73952" y="125056"/>
                    </a:lnTo>
                    <a:lnTo>
                      <a:pt x="72567" y="123456"/>
                    </a:lnTo>
                    <a:lnTo>
                      <a:pt x="70434" y="118922"/>
                    </a:lnTo>
                    <a:lnTo>
                      <a:pt x="70408" y="125056"/>
                    </a:lnTo>
                    <a:lnTo>
                      <a:pt x="63639" y="124739"/>
                    </a:lnTo>
                    <a:lnTo>
                      <a:pt x="56832" y="118922"/>
                    </a:lnTo>
                    <a:lnTo>
                      <a:pt x="56819" y="118605"/>
                    </a:lnTo>
                    <a:lnTo>
                      <a:pt x="59055" y="107810"/>
                    </a:lnTo>
                    <a:lnTo>
                      <a:pt x="62204" y="106641"/>
                    </a:lnTo>
                    <a:lnTo>
                      <a:pt x="66840" y="108204"/>
                    </a:lnTo>
                    <a:lnTo>
                      <a:pt x="67779" y="111709"/>
                    </a:lnTo>
                    <a:lnTo>
                      <a:pt x="65074" y="112915"/>
                    </a:lnTo>
                    <a:lnTo>
                      <a:pt x="64008" y="116636"/>
                    </a:lnTo>
                    <a:lnTo>
                      <a:pt x="69507" y="118783"/>
                    </a:lnTo>
                    <a:lnTo>
                      <a:pt x="68097" y="121094"/>
                    </a:lnTo>
                    <a:lnTo>
                      <a:pt x="70408" y="125056"/>
                    </a:lnTo>
                    <a:lnTo>
                      <a:pt x="70408" y="118872"/>
                    </a:lnTo>
                    <a:lnTo>
                      <a:pt x="70294" y="118618"/>
                    </a:lnTo>
                    <a:lnTo>
                      <a:pt x="71234" y="117970"/>
                    </a:lnTo>
                    <a:lnTo>
                      <a:pt x="74879" y="115468"/>
                    </a:lnTo>
                    <a:lnTo>
                      <a:pt x="72351" y="106641"/>
                    </a:lnTo>
                    <a:lnTo>
                      <a:pt x="71869" y="104940"/>
                    </a:lnTo>
                    <a:lnTo>
                      <a:pt x="55778" y="117970"/>
                    </a:lnTo>
                    <a:lnTo>
                      <a:pt x="58242" y="124218"/>
                    </a:lnTo>
                    <a:lnTo>
                      <a:pt x="65112" y="129044"/>
                    </a:lnTo>
                    <a:lnTo>
                      <a:pt x="75526" y="130327"/>
                    </a:lnTo>
                    <a:lnTo>
                      <a:pt x="83870" y="126733"/>
                    </a:lnTo>
                    <a:lnTo>
                      <a:pt x="84861" y="125463"/>
                    </a:lnTo>
                    <a:lnTo>
                      <a:pt x="89268" y="119837"/>
                    </a:lnTo>
                    <a:lnTo>
                      <a:pt x="89509" y="118605"/>
                    </a:lnTo>
                    <a:lnTo>
                      <a:pt x="89941" y="116230"/>
                    </a:lnTo>
                    <a:lnTo>
                      <a:pt x="90881" y="111201"/>
                    </a:lnTo>
                    <a:close/>
                  </a:path>
                  <a:path w="132715" h="132715">
                    <a:moveTo>
                      <a:pt x="93256" y="74764"/>
                    </a:moveTo>
                    <a:lnTo>
                      <a:pt x="93243" y="73748"/>
                    </a:lnTo>
                    <a:lnTo>
                      <a:pt x="92837" y="70993"/>
                    </a:lnTo>
                    <a:lnTo>
                      <a:pt x="92392" y="68021"/>
                    </a:lnTo>
                    <a:lnTo>
                      <a:pt x="90944" y="67779"/>
                    </a:lnTo>
                    <a:lnTo>
                      <a:pt x="90944" y="71767"/>
                    </a:lnTo>
                    <a:lnTo>
                      <a:pt x="89408" y="76822"/>
                    </a:lnTo>
                    <a:lnTo>
                      <a:pt x="86982" y="80162"/>
                    </a:lnTo>
                    <a:lnTo>
                      <a:pt x="79781" y="86715"/>
                    </a:lnTo>
                    <a:lnTo>
                      <a:pt x="76835" y="89446"/>
                    </a:lnTo>
                    <a:lnTo>
                      <a:pt x="71793" y="90970"/>
                    </a:lnTo>
                    <a:lnTo>
                      <a:pt x="71005" y="90170"/>
                    </a:lnTo>
                    <a:lnTo>
                      <a:pt x="73418" y="89522"/>
                    </a:lnTo>
                    <a:lnTo>
                      <a:pt x="74777" y="89154"/>
                    </a:lnTo>
                    <a:lnTo>
                      <a:pt x="77584" y="87414"/>
                    </a:lnTo>
                    <a:lnTo>
                      <a:pt x="87045" y="77228"/>
                    </a:lnTo>
                    <a:lnTo>
                      <a:pt x="89115" y="74764"/>
                    </a:lnTo>
                    <a:lnTo>
                      <a:pt x="90131" y="70993"/>
                    </a:lnTo>
                    <a:lnTo>
                      <a:pt x="90944" y="71767"/>
                    </a:lnTo>
                    <a:lnTo>
                      <a:pt x="90944" y="67779"/>
                    </a:lnTo>
                    <a:lnTo>
                      <a:pt x="89382" y="67513"/>
                    </a:lnTo>
                    <a:lnTo>
                      <a:pt x="88061" y="67564"/>
                    </a:lnTo>
                    <a:lnTo>
                      <a:pt x="89496" y="69811"/>
                    </a:lnTo>
                    <a:lnTo>
                      <a:pt x="87553" y="75069"/>
                    </a:lnTo>
                    <a:lnTo>
                      <a:pt x="74091" y="86715"/>
                    </a:lnTo>
                    <a:lnTo>
                      <a:pt x="69824" y="89522"/>
                    </a:lnTo>
                    <a:lnTo>
                      <a:pt x="67564" y="88087"/>
                    </a:lnTo>
                    <a:lnTo>
                      <a:pt x="67513" y="89446"/>
                    </a:lnTo>
                    <a:lnTo>
                      <a:pt x="68033" y="92417"/>
                    </a:lnTo>
                    <a:lnTo>
                      <a:pt x="74612" y="93383"/>
                    </a:lnTo>
                    <a:lnTo>
                      <a:pt x="78270" y="90970"/>
                    </a:lnTo>
                    <a:lnTo>
                      <a:pt x="80149" y="89725"/>
                    </a:lnTo>
                    <a:lnTo>
                      <a:pt x="84670" y="84683"/>
                    </a:lnTo>
                    <a:lnTo>
                      <a:pt x="89700" y="80162"/>
                    </a:lnTo>
                    <a:lnTo>
                      <a:pt x="93256" y="74764"/>
                    </a:lnTo>
                    <a:close/>
                  </a:path>
                  <a:path w="132715" h="132715">
                    <a:moveTo>
                      <a:pt x="101130" y="46507"/>
                    </a:moveTo>
                    <a:lnTo>
                      <a:pt x="98488" y="41884"/>
                    </a:lnTo>
                    <a:lnTo>
                      <a:pt x="100698" y="46418"/>
                    </a:lnTo>
                    <a:lnTo>
                      <a:pt x="101130" y="46507"/>
                    </a:lnTo>
                    <a:close/>
                  </a:path>
                  <a:path w="132715" h="132715">
                    <a:moveTo>
                      <a:pt x="101574" y="64833"/>
                    </a:moveTo>
                    <a:lnTo>
                      <a:pt x="101320" y="59397"/>
                    </a:lnTo>
                    <a:lnTo>
                      <a:pt x="99136" y="57289"/>
                    </a:lnTo>
                    <a:lnTo>
                      <a:pt x="96545" y="57442"/>
                    </a:lnTo>
                    <a:lnTo>
                      <a:pt x="93954" y="57556"/>
                    </a:lnTo>
                    <a:lnTo>
                      <a:pt x="91973" y="59855"/>
                    </a:lnTo>
                    <a:lnTo>
                      <a:pt x="92214" y="65278"/>
                    </a:lnTo>
                    <a:lnTo>
                      <a:pt x="94424" y="67373"/>
                    </a:lnTo>
                    <a:lnTo>
                      <a:pt x="99593" y="67132"/>
                    </a:lnTo>
                    <a:lnTo>
                      <a:pt x="101574" y="64833"/>
                    </a:lnTo>
                    <a:close/>
                  </a:path>
                  <a:path w="132715" h="132715">
                    <a:moveTo>
                      <a:pt x="106362" y="102374"/>
                    </a:moveTo>
                    <a:lnTo>
                      <a:pt x="103847" y="96456"/>
                    </a:lnTo>
                    <a:lnTo>
                      <a:pt x="102552" y="95770"/>
                    </a:lnTo>
                    <a:lnTo>
                      <a:pt x="102552" y="99568"/>
                    </a:lnTo>
                    <a:lnTo>
                      <a:pt x="101561" y="101561"/>
                    </a:lnTo>
                    <a:lnTo>
                      <a:pt x="99555" y="102577"/>
                    </a:lnTo>
                    <a:lnTo>
                      <a:pt x="95135" y="97332"/>
                    </a:lnTo>
                    <a:lnTo>
                      <a:pt x="94894" y="94907"/>
                    </a:lnTo>
                    <a:lnTo>
                      <a:pt x="97332" y="95148"/>
                    </a:lnTo>
                    <a:lnTo>
                      <a:pt x="102552" y="99568"/>
                    </a:lnTo>
                    <a:lnTo>
                      <a:pt x="102552" y="95770"/>
                    </a:lnTo>
                    <a:lnTo>
                      <a:pt x="100926" y="94907"/>
                    </a:lnTo>
                    <a:lnTo>
                      <a:pt x="94132" y="91338"/>
                    </a:lnTo>
                    <a:lnTo>
                      <a:pt x="88849" y="87058"/>
                    </a:lnTo>
                    <a:lnTo>
                      <a:pt x="87795" y="85788"/>
                    </a:lnTo>
                    <a:lnTo>
                      <a:pt x="85788" y="87807"/>
                    </a:lnTo>
                    <a:lnTo>
                      <a:pt x="87071" y="88874"/>
                    </a:lnTo>
                    <a:lnTo>
                      <a:pt x="91338" y="94157"/>
                    </a:lnTo>
                    <a:lnTo>
                      <a:pt x="96456" y="103873"/>
                    </a:lnTo>
                    <a:lnTo>
                      <a:pt x="102387" y="106362"/>
                    </a:lnTo>
                    <a:lnTo>
                      <a:pt x="104457" y="104482"/>
                    </a:lnTo>
                    <a:lnTo>
                      <a:pt x="106172" y="102577"/>
                    </a:lnTo>
                    <a:lnTo>
                      <a:pt x="106362" y="102374"/>
                    </a:lnTo>
                    <a:close/>
                  </a:path>
                  <a:path w="132715" h="132715">
                    <a:moveTo>
                      <a:pt x="116141" y="40081"/>
                    </a:moveTo>
                    <a:lnTo>
                      <a:pt x="116078" y="37719"/>
                    </a:lnTo>
                    <a:lnTo>
                      <a:pt x="115557" y="38608"/>
                    </a:lnTo>
                    <a:lnTo>
                      <a:pt x="111556" y="40157"/>
                    </a:lnTo>
                    <a:lnTo>
                      <a:pt x="116141" y="40081"/>
                    </a:lnTo>
                    <a:close/>
                  </a:path>
                  <a:path w="132715" h="132715">
                    <a:moveTo>
                      <a:pt x="118719" y="41922"/>
                    </a:moveTo>
                    <a:lnTo>
                      <a:pt x="113995" y="44716"/>
                    </a:lnTo>
                    <a:lnTo>
                      <a:pt x="110642" y="42570"/>
                    </a:lnTo>
                    <a:lnTo>
                      <a:pt x="108356" y="41402"/>
                    </a:lnTo>
                    <a:lnTo>
                      <a:pt x="111556" y="40157"/>
                    </a:lnTo>
                    <a:lnTo>
                      <a:pt x="104711" y="40259"/>
                    </a:lnTo>
                    <a:lnTo>
                      <a:pt x="105537" y="42570"/>
                    </a:lnTo>
                    <a:lnTo>
                      <a:pt x="107365" y="44881"/>
                    </a:lnTo>
                    <a:lnTo>
                      <a:pt x="110261" y="45631"/>
                    </a:lnTo>
                    <a:lnTo>
                      <a:pt x="106375" y="47485"/>
                    </a:lnTo>
                    <a:lnTo>
                      <a:pt x="101130" y="46507"/>
                    </a:lnTo>
                    <a:lnTo>
                      <a:pt x="101358" y="46901"/>
                    </a:lnTo>
                    <a:lnTo>
                      <a:pt x="107035" y="49085"/>
                    </a:lnTo>
                    <a:lnTo>
                      <a:pt x="113499" y="47675"/>
                    </a:lnTo>
                    <a:lnTo>
                      <a:pt x="113677" y="47485"/>
                    </a:lnTo>
                    <a:lnTo>
                      <a:pt x="116192" y="44716"/>
                    </a:lnTo>
                    <a:lnTo>
                      <a:pt x="118719" y="41922"/>
                    </a:lnTo>
                    <a:close/>
                  </a:path>
                  <a:path w="132715" h="132715">
                    <a:moveTo>
                      <a:pt x="122529" y="20624"/>
                    </a:moveTo>
                    <a:lnTo>
                      <a:pt x="121945" y="20548"/>
                    </a:lnTo>
                    <a:lnTo>
                      <a:pt x="109016" y="18757"/>
                    </a:lnTo>
                    <a:lnTo>
                      <a:pt x="105549" y="18465"/>
                    </a:lnTo>
                    <a:lnTo>
                      <a:pt x="103073" y="18059"/>
                    </a:lnTo>
                    <a:lnTo>
                      <a:pt x="99733" y="18059"/>
                    </a:lnTo>
                    <a:lnTo>
                      <a:pt x="92240" y="17386"/>
                    </a:lnTo>
                    <a:lnTo>
                      <a:pt x="84061" y="19202"/>
                    </a:lnTo>
                    <a:lnTo>
                      <a:pt x="76314" y="24168"/>
                    </a:lnTo>
                    <a:lnTo>
                      <a:pt x="70091" y="32956"/>
                    </a:lnTo>
                    <a:lnTo>
                      <a:pt x="69862" y="31165"/>
                    </a:lnTo>
                    <a:lnTo>
                      <a:pt x="69888" y="28778"/>
                    </a:lnTo>
                    <a:lnTo>
                      <a:pt x="70154" y="25895"/>
                    </a:lnTo>
                    <a:lnTo>
                      <a:pt x="71412" y="21856"/>
                    </a:lnTo>
                    <a:lnTo>
                      <a:pt x="67500" y="28778"/>
                    </a:lnTo>
                    <a:lnTo>
                      <a:pt x="65938" y="37719"/>
                    </a:lnTo>
                    <a:lnTo>
                      <a:pt x="65887" y="39751"/>
                    </a:lnTo>
                    <a:lnTo>
                      <a:pt x="67068" y="50241"/>
                    </a:lnTo>
                    <a:lnTo>
                      <a:pt x="72237" y="62026"/>
                    </a:lnTo>
                    <a:lnTo>
                      <a:pt x="72199" y="56134"/>
                    </a:lnTo>
                    <a:lnTo>
                      <a:pt x="74155" y="49949"/>
                    </a:lnTo>
                    <a:lnTo>
                      <a:pt x="75095" y="48387"/>
                    </a:lnTo>
                    <a:lnTo>
                      <a:pt x="77393" y="44564"/>
                    </a:lnTo>
                    <a:lnTo>
                      <a:pt x="77901" y="43713"/>
                    </a:lnTo>
                    <a:lnTo>
                      <a:pt x="83058" y="38303"/>
                    </a:lnTo>
                    <a:lnTo>
                      <a:pt x="78955" y="46570"/>
                    </a:lnTo>
                    <a:lnTo>
                      <a:pt x="75895" y="56134"/>
                    </a:lnTo>
                    <a:lnTo>
                      <a:pt x="76161" y="66306"/>
                    </a:lnTo>
                    <a:lnTo>
                      <a:pt x="82016" y="76352"/>
                    </a:lnTo>
                    <a:lnTo>
                      <a:pt x="83019" y="75006"/>
                    </a:lnTo>
                    <a:lnTo>
                      <a:pt x="78867" y="67589"/>
                    </a:lnTo>
                    <a:lnTo>
                      <a:pt x="79705" y="59804"/>
                    </a:lnTo>
                    <a:lnTo>
                      <a:pt x="84302" y="52260"/>
                    </a:lnTo>
                    <a:lnTo>
                      <a:pt x="88201" y="48552"/>
                    </a:lnTo>
                    <a:lnTo>
                      <a:pt x="91363" y="45554"/>
                    </a:lnTo>
                    <a:lnTo>
                      <a:pt x="87655" y="45224"/>
                    </a:lnTo>
                    <a:lnTo>
                      <a:pt x="84035" y="45389"/>
                    </a:lnTo>
                    <a:lnTo>
                      <a:pt x="80530" y="48552"/>
                    </a:lnTo>
                    <a:lnTo>
                      <a:pt x="82359" y="42240"/>
                    </a:lnTo>
                    <a:lnTo>
                      <a:pt x="91630" y="40563"/>
                    </a:lnTo>
                    <a:lnTo>
                      <a:pt x="92202" y="38303"/>
                    </a:lnTo>
                    <a:lnTo>
                      <a:pt x="94005" y="31165"/>
                    </a:lnTo>
                    <a:lnTo>
                      <a:pt x="85356" y="30568"/>
                    </a:lnTo>
                    <a:lnTo>
                      <a:pt x="78359" y="37109"/>
                    </a:lnTo>
                    <a:lnTo>
                      <a:pt x="75399" y="44564"/>
                    </a:lnTo>
                    <a:lnTo>
                      <a:pt x="75730" y="39751"/>
                    </a:lnTo>
                    <a:lnTo>
                      <a:pt x="78447" y="31877"/>
                    </a:lnTo>
                    <a:lnTo>
                      <a:pt x="80035" y="30149"/>
                    </a:lnTo>
                    <a:lnTo>
                      <a:pt x="72745" y="36918"/>
                    </a:lnTo>
                    <a:lnTo>
                      <a:pt x="69748" y="42062"/>
                    </a:lnTo>
                    <a:lnTo>
                      <a:pt x="69100" y="48387"/>
                    </a:lnTo>
                    <a:lnTo>
                      <a:pt x="69761" y="38519"/>
                    </a:lnTo>
                    <a:lnTo>
                      <a:pt x="95097" y="20548"/>
                    </a:lnTo>
                    <a:lnTo>
                      <a:pt x="102222" y="22364"/>
                    </a:lnTo>
                    <a:lnTo>
                      <a:pt x="101714" y="33096"/>
                    </a:lnTo>
                    <a:lnTo>
                      <a:pt x="104241" y="30340"/>
                    </a:lnTo>
                    <a:lnTo>
                      <a:pt x="106032" y="25679"/>
                    </a:lnTo>
                    <a:lnTo>
                      <a:pt x="102057" y="21539"/>
                    </a:lnTo>
                    <a:lnTo>
                      <a:pt x="108458" y="23558"/>
                    </a:lnTo>
                    <a:lnTo>
                      <a:pt x="110083" y="31699"/>
                    </a:lnTo>
                    <a:lnTo>
                      <a:pt x="107861" y="33794"/>
                    </a:lnTo>
                    <a:lnTo>
                      <a:pt x="110007" y="32804"/>
                    </a:lnTo>
                    <a:lnTo>
                      <a:pt x="111340" y="31305"/>
                    </a:lnTo>
                    <a:lnTo>
                      <a:pt x="112179" y="29641"/>
                    </a:lnTo>
                    <a:lnTo>
                      <a:pt x="115976" y="33439"/>
                    </a:lnTo>
                    <a:lnTo>
                      <a:pt x="116078" y="37719"/>
                    </a:lnTo>
                    <a:lnTo>
                      <a:pt x="118414" y="33794"/>
                    </a:lnTo>
                    <a:lnTo>
                      <a:pt x="118313" y="32956"/>
                    </a:lnTo>
                    <a:lnTo>
                      <a:pt x="117386" y="29641"/>
                    </a:lnTo>
                    <a:lnTo>
                      <a:pt x="116789" y="27457"/>
                    </a:lnTo>
                    <a:lnTo>
                      <a:pt x="110540" y="21539"/>
                    </a:lnTo>
                    <a:lnTo>
                      <a:pt x="110007" y="21031"/>
                    </a:lnTo>
                    <a:lnTo>
                      <a:pt x="120319" y="21399"/>
                    </a:lnTo>
                    <a:lnTo>
                      <a:pt x="121373" y="21031"/>
                    </a:lnTo>
                    <a:lnTo>
                      <a:pt x="122529" y="20624"/>
                    </a:lnTo>
                    <a:close/>
                  </a:path>
                  <a:path w="132715" h="132715">
                    <a:moveTo>
                      <a:pt x="124891" y="19799"/>
                    </a:moveTo>
                    <a:lnTo>
                      <a:pt x="122529" y="20624"/>
                    </a:lnTo>
                    <a:lnTo>
                      <a:pt x="124256" y="20866"/>
                    </a:lnTo>
                    <a:lnTo>
                      <a:pt x="124891" y="19799"/>
                    </a:lnTo>
                    <a:close/>
                  </a:path>
                  <a:path w="132715" h="132715">
                    <a:moveTo>
                      <a:pt x="130314" y="75514"/>
                    </a:moveTo>
                    <a:lnTo>
                      <a:pt x="129692" y="70396"/>
                    </a:lnTo>
                    <a:lnTo>
                      <a:pt x="129044" y="65087"/>
                    </a:lnTo>
                    <a:lnTo>
                      <a:pt x="125056" y="59423"/>
                    </a:lnTo>
                    <a:lnTo>
                      <a:pt x="125056" y="70396"/>
                    </a:lnTo>
                    <a:lnTo>
                      <a:pt x="121081" y="68084"/>
                    </a:lnTo>
                    <a:lnTo>
                      <a:pt x="118770" y="69519"/>
                    </a:lnTo>
                    <a:lnTo>
                      <a:pt x="118097" y="67779"/>
                    </a:lnTo>
                    <a:lnTo>
                      <a:pt x="116636" y="63982"/>
                    </a:lnTo>
                    <a:lnTo>
                      <a:pt x="112915" y="65062"/>
                    </a:lnTo>
                    <a:lnTo>
                      <a:pt x="111709" y="67779"/>
                    </a:lnTo>
                    <a:lnTo>
                      <a:pt x="108191" y="66840"/>
                    </a:lnTo>
                    <a:lnTo>
                      <a:pt x="106629" y="62191"/>
                    </a:lnTo>
                    <a:lnTo>
                      <a:pt x="107797" y="59055"/>
                    </a:lnTo>
                    <a:lnTo>
                      <a:pt x="118846" y="56769"/>
                    </a:lnTo>
                    <a:lnTo>
                      <a:pt x="124447" y="63931"/>
                    </a:lnTo>
                    <a:lnTo>
                      <a:pt x="125056" y="70396"/>
                    </a:lnTo>
                    <a:lnTo>
                      <a:pt x="125056" y="59423"/>
                    </a:lnTo>
                    <a:lnTo>
                      <a:pt x="124218" y="58229"/>
                    </a:lnTo>
                    <a:lnTo>
                      <a:pt x="120510" y="56769"/>
                    </a:lnTo>
                    <a:lnTo>
                      <a:pt x="117932" y="55753"/>
                    </a:lnTo>
                    <a:lnTo>
                      <a:pt x="111709" y="56438"/>
                    </a:lnTo>
                    <a:lnTo>
                      <a:pt x="107073" y="59067"/>
                    </a:lnTo>
                    <a:lnTo>
                      <a:pt x="102298" y="63614"/>
                    </a:lnTo>
                    <a:lnTo>
                      <a:pt x="104914" y="71869"/>
                    </a:lnTo>
                    <a:lnTo>
                      <a:pt x="115443" y="74891"/>
                    </a:lnTo>
                    <a:lnTo>
                      <a:pt x="118605" y="70294"/>
                    </a:lnTo>
                    <a:lnTo>
                      <a:pt x="118795" y="70002"/>
                    </a:lnTo>
                    <a:lnTo>
                      <a:pt x="118605" y="70294"/>
                    </a:lnTo>
                    <a:lnTo>
                      <a:pt x="120561" y="71196"/>
                    </a:lnTo>
                    <a:lnTo>
                      <a:pt x="123456" y="72555"/>
                    </a:lnTo>
                    <a:lnTo>
                      <a:pt x="125450" y="74307"/>
                    </a:lnTo>
                    <a:lnTo>
                      <a:pt x="125412" y="82334"/>
                    </a:lnTo>
                    <a:lnTo>
                      <a:pt x="123024" y="86017"/>
                    </a:lnTo>
                    <a:lnTo>
                      <a:pt x="118592" y="87871"/>
                    </a:lnTo>
                    <a:lnTo>
                      <a:pt x="120421" y="85890"/>
                    </a:lnTo>
                    <a:lnTo>
                      <a:pt x="120700" y="85001"/>
                    </a:lnTo>
                    <a:lnTo>
                      <a:pt x="121539" y="82334"/>
                    </a:lnTo>
                    <a:lnTo>
                      <a:pt x="119748" y="77647"/>
                    </a:lnTo>
                    <a:lnTo>
                      <a:pt x="116763" y="77139"/>
                    </a:lnTo>
                    <a:lnTo>
                      <a:pt x="114846" y="83388"/>
                    </a:lnTo>
                    <a:lnTo>
                      <a:pt x="111417" y="87744"/>
                    </a:lnTo>
                    <a:lnTo>
                      <a:pt x="105575" y="87198"/>
                    </a:lnTo>
                    <a:lnTo>
                      <a:pt x="108546" y="85737"/>
                    </a:lnTo>
                    <a:lnTo>
                      <a:pt x="109943" y="83807"/>
                    </a:lnTo>
                    <a:lnTo>
                      <a:pt x="111125" y="82169"/>
                    </a:lnTo>
                    <a:lnTo>
                      <a:pt x="111493" y="76174"/>
                    </a:lnTo>
                    <a:lnTo>
                      <a:pt x="107416" y="75857"/>
                    </a:lnTo>
                    <a:lnTo>
                      <a:pt x="101041" y="83477"/>
                    </a:lnTo>
                    <a:lnTo>
                      <a:pt x="96342" y="83985"/>
                    </a:lnTo>
                    <a:lnTo>
                      <a:pt x="90106" y="82169"/>
                    </a:lnTo>
                    <a:lnTo>
                      <a:pt x="93256" y="84416"/>
                    </a:lnTo>
                    <a:lnTo>
                      <a:pt x="99834" y="85813"/>
                    </a:lnTo>
                    <a:lnTo>
                      <a:pt x="104457" y="83985"/>
                    </a:lnTo>
                    <a:lnTo>
                      <a:pt x="104914" y="83807"/>
                    </a:lnTo>
                    <a:lnTo>
                      <a:pt x="103695" y="86207"/>
                    </a:lnTo>
                    <a:lnTo>
                      <a:pt x="101688" y="86702"/>
                    </a:lnTo>
                    <a:lnTo>
                      <a:pt x="97739" y="87236"/>
                    </a:lnTo>
                    <a:lnTo>
                      <a:pt x="105562" y="90043"/>
                    </a:lnTo>
                    <a:lnTo>
                      <a:pt x="111467" y="89522"/>
                    </a:lnTo>
                    <a:lnTo>
                      <a:pt x="113334" y="87744"/>
                    </a:lnTo>
                    <a:lnTo>
                      <a:pt x="116230" y="85001"/>
                    </a:lnTo>
                    <a:lnTo>
                      <a:pt x="116052" y="87998"/>
                    </a:lnTo>
                    <a:lnTo>
                      <a:pt x="114071" y="89331"/>
                    </a:lnTo>
                    <a:lnTo>
                      <a:pt x="111201" y="90855"/>
                    </a:lnTo>
                    <a:lnTo>
                      <a:pt x="119837" y="89255"/>
                    </a:lnTo>
                    <a:lnTo>
                      <a:pt x="121589" y="87871"/>
                    </a:lnTo>
                    <a:lnTo>
                      <a:pt x="126733" y="83858"/>
                    </a:lnTo>
                    <a:lnTo>
                      <a:pt x="130314" y="75514"/>
                    </a:lnTo>
                    <a:close/>
                  </a:path>
                  <a:path w="132715" h="132715">
                    <a:moveTo>
                      <a:pt x="132194" y="4152"/>
                    </a:moveTo>
                    <a:lnTo>
                      <a:pt x="128689" y="0"/>
                    </a:lnTo>
                    <a:lnTo>
                      <a:pt x="114134" y="698"/>
                    </a:lnTo>
                    <a:lnTo>
                      <a:pt x="112547" y="5511"/>
                    </a:lnTo>
                    <a:lnTo>
                      <a:pt x="117970" y="9931"/>
                    </a:lnTo>
                    <a:lnTo>
                      <a:pt x="121551" y="7518"/>
                    </a:lnTo>
                    <a:lnTo>
                      <a:pt x="124599" y="4838"/>
                    </a:lnTo>
                    <a:lnTo>
                      <a:pt x="127355" y="6959"/>
                    </a:lnTo>
                    <a:lnTo>
                      <a:pt x="127495" y="9931"/>
                    </a:lnTo>
                    <a:lnTo>
                      <a:pt x="127609" y="15189"/>
                    </a:lnTo>
                    <a:lnTo>
                      <a:pt x="124891" y="19799"/>
                    </a:lnTo>
                    <a:lnTo>
                      <a:pt x="126771" y="19138"/>
                    </a:lnTo>
                    <a:lnTo>
                      <a:pt x="130200" y="15189"/>
                    </a:lnTo>
                    <a:lnTo>
                      <a:pt x="131495" y="10490"/>
                    </a:lnTo>
                    <a:lnTo>
                      <a:pt x="132118" y="4838"/>
                    </a:lnTo>
                    <a:lnTo>
                      <a:pt x="132194" y="4152"/>
                    </a:lnTo>
                    <a:close/>
                  </a:path>
                </a:pathLst>
              </a:custGeom>
              <a:solidFill>
                <a:srgbClr val="7DA7D9"/>
              </a:solidFill>
            </p:spPr>
            <p:txBody>
              <a:bodyPr wrap="square" lIns="0" tIns="0" rIns="0" bIns="0" rtlCol="0"/>
              <a:lstStyle/>
              <a:p>
                <a:endParaRPr/>
              </a:p>
            </p:txBody>
          </p:sp>
        </p:grpSp>
        <p:grpSp>
          <p:nvGrpSpPr>
            <p:cNvPr id="824" name="object 824"/>
            <p:cNvGrpSpPr/>
            <p:nvPr/>
          </p:nvGrpSpPr>
          <p:grpSpPr>
            <a:xfrm>
              <a:off x="2961784" y="12316473"/>
              <a:ext cx="127635" cy="45085"/>
              <a:chOff x="2961784" y="12316473"/>
              <a:chExt cx="127635" cy="45085"/>
            </a:xfrm>
          </p:grpSpPr>
          <p:sp>
            <p:nvSpPr>
              <p:cNvPr id="825" name="object 825"/>
              <p:cNvSpPr/>
              <p:nvPr/>
            </p:nvSpPr>
            <p:spPr>
              <a:xfrm>
                <a:off x="2961779" y="12316483"/>
                <a:ext cx="127635" cy="45085"/>
              </a:xfrm>
              <a:custGeom>
                <a:avLst/>
                <a:gdLst/>
                <a:ahLst/>
                <a:cxnLst/>
                <a:rect l="l" t="t" r="r" b="b"/>
                <a:pathLst>
                  <a:path w="127635" h="45084">
                    <a:moveTo>
                      <a:pt x="127304" y="36944"/>
                    </a:moveTo>
                    <a:lnTo>
                      <a:pt x="0" y="36944"/>
                    </a:lnTo>
                    <a:lnTo>
                      <a:pt x="0" y="45046"/>
                    </a:lnTo>
                    <a:lnTo>
                      <a:pt x="127304" y="45046"/>
                    </a:lnTo>
                    <a:lnTo>
                      <a:pt x="127304" y="36944"/>
                    </a:lnTo>
                    <a:close/>
                  </a:path>
                  <a:path w="127635" h="45084">
                    <a:moveTo>
                      <a:pt x="127317" y="0"/>
                    </a:moveTo>
                    <a:lnTo>
                      <a:pt x="12" y="0"/>
                    </a:lnTo>
                    <a:lnTo>
                      <a:pt x="12" y="31724"/>
                    </a:lnTo>
                    <a:lnTo>
                      <a:pt x="127317" y="31724"/>
                    </a:lnTo>
                    <a:lnTo>
                      <a:pt x="127317" y="0"/>
                    </a:lnTo>
                    <a:close/>
                  </a:path>
                </a:pathLst>
              </a:custGeom>
              <a:solidFill>
                <a:srgbClr val="333376"/>
              </a:solidFill>
            </p:spPr>
            <p:txBody>
              <a:bodyPr wrap="square" lIns="0" tIns="0" rIns="0" bIns="0" rtlCol="0"/>
              <a:lstStyle/>
              <a:p>
                <a:endParaRPr/>
              </a:p>
            </p:txBody>
          </p:sp>
          <p:sp>
            <p:nvSpPr>
              <p:cNvPr id="826" name="object 826"/>
              <p:cNvSpPr/>
              <p:nvPr/>
            </p:nvSpPr>
            <p:spPr>
              <a:xfrm>
                <a:off x="2961792" y="12325817"/>
                <a:ext cx="127635" cy="27940"/>
              </a:xfrm>
              <a:custGeom>
                <a:avLst/>
                <a:gdLst/>
                <a:ahLst/>
                <a:cxnLst/>
                <a:rect l="l" t="t" r="r" b="b"/>
                <a:pathLst>
                  <a:path w="127635" h="27940">
                    <a:moveTo>
                      <a:pt x="31750" y="4864"/>
                    </a:moveTo>
                    <a:lnTo>
                      <a:pt x="30403" y="3492"/>
                    </a:lnTo>
                    <a:lnTo>
                      <a:pt x="27038" y="3492"/>
                    </a:lnTo>
                    <a:lnTo>
                      <a:pt x="25679" y="4864"/>
                    </a:lnTo>
                    <a:lnTo>
                      <a:pt x="25679" y="8204"/>
                    </a:lnTo>
                    <a:lnTo>
                      <a:pt x="27038" y="9588"/>
                    </a:lnTo>
                    <a:lnTo>
                      <a:pt x="28727" y="9588"/>
                    </a:lnTo>
                    <a:lnTo>
                      <a:pt x="30403" y="9588"/>
                    </a:lnTo>
                    <a:lnTo>
                      <a:pt x="31750" y="8204"/>
                    </a:lnTo>
                    <a:lnTo>
                      <a:pt x="31750" y="4864"/>
                    </a:lnTo>
                    <a:close/>
                  </a:path>
                  <a:path w="127635" h="27940">
                    <a:moveTo>
                      <a:pt x="57073" y="2933"/>
                    </a:moveTo>
                    <a:lnTo>
                      <a:pt x="54152" y="0"/>
                    </a:lnTo>
                    <a:lnTo>
                      <a:pt x="46926" y="0"/>
                    </a:lnTo>
                    <a:lnTo>
                      <a:pt x="44005" y="2933"/>
                    </a:lnTo>
                    <a:lnTo>
                      <a:pt x="44005" y="10134"/>
                    </a:lnTo>
                    <a:lnTo>
                      <a:pt x="46926" y="13068"/>
                    </a:lnTo>
                    <a:lnTo>
                      <a:pt x="50533" y="13068"/>
                    </a:lnTo>
                    <a:lnTo>
                      <a:pt x="54152" y="13068"/>
                    </a:lnTo>
                    <a:lnTo>
                      <a:pt x="57073" y="10134"/>
                    </a:lnTo>
                    <a:lnTo>
                      <a:pt x="57073" y="2933"/>
                    </a:lnTo>
                    <a:close/>
                  </a:path>
                  <a:path w="127635" h="27940">
                    <a:moveTo>
                      <a:pt x="75399" y="4864"/>
                    </a:moveTo>
                    <a:lnTo>
                      <a:pt x="74041" y="3492"/>
                    </a:lnTo>
                    <a:lnTo>
                      <a:pt x="70675" y="3492"/>
                    </a:lnTo>
                    <a:lnTo>
                      <a:pt x="69316" y="4864"/>
                    </a:lnTo>
                    <a:lnTo>
                      <a:pt x="69316" y="8204"/>
                    </a:lnTo>
                    <a:lnTo>
                      <a:pt x="70675" y="9588"/>
                    </a:lnTo>
                    <a:lnTo>
                      <a:pt x="72364" y="9588"/>
                    </a:lnTo>
                    <a:lnTo>
                      <a:pt x="74041" y="9588"/>
                    </a:lnTo>
                    <a:lnTo>
                      <a:pt x="75399" y="8204"/>
                    </a:lnTo>
                    <a:lnTo>
                      <a:pt x="75399" y="4864"/>
                    </a:lnTo>
                    <a:close/>
                  </a:path>
                  <a:path w="127635" h="27940">
                    <a:moveTo>
                      <a:pt x="127304" y="22402"/>
                    </a:moveTo>
                    <a:lnTo>
                      <a:pt x="0" y="22402"/>
                    </a:lnTo>
                    <a:lnTo>
                      <a:pt x="0" y="27609"/>
                    </a:lnTo>
                    <a:lnTo>
                      <a:pt x="127304" y="27609"/>
                    </a:lnTo>
                    <a:lnTo>
                      <a:pt x="127304" y="22402"/>
                    </a:lnTo>
                    <a:close/>
                  </a:path>
                </a:pathLst>
              </a:custGeom>
              <a:solidFill>
                <a:srgbClr val="7DA7D9"/>
              </a:solidFill>
            </p:spPr>
            <p:txBody>
              <a:bodyPr wrap="square" lIns="0" tIns="0" rIns="0" bIns="0" rtlCol="0"/>
              <a:lstStyle/>
              <a:p>
                <a:endParaRPr/>
              </a:p>
            </p:txBody>
          </p:sp>
        </p:grpSp>
        <p:grpSp>
          <p:nvGrpSpPr>
            <p:cNvPr id="827" name="object 827"/>
            <p:cNvGrpSpPr/>
            <p:nvPr/>
          </p:nvGrpSpPr>
          <p:grpSpPr>
            <a:xfrm>
              <a:off x="3066510" y="12292411"/>
              <a:ext cx="140335" cy="278765"/>
              <a:chOff x="3066510" y="12292411"/>
              <a:chExt cx="140335" cy="278765"/>
            </a:xfrm>
          </p:grpSpPr>
          <p:sp>
            <p:nvSpPr>
              <p:cNvPr id="828" name="object 828"/>
              <p:cNvSpPr/>
              <p:nvPr/>
            </p:nvSpPr>
            <p:spPr>
              <a:xfrm>
                <a:off x="3137560" y="12410005"/>
                <a:ext cx="45085" cy="161290"/>
              </a:xfrm>
              <a:custGeom>
                <a:avLst/>
                <a:gdLst/>
                <a:ahLst/>
                <a:cxnLst/>
                <a:rect l="l" t="t" r="r" b="b"/>
                <a:pathLst>
                  <a:path w="45085" h="161290">
                    <a:moveTo>
                      <a:pt x="8102" y="0"/>
                    </a:moveTo>
                    <a:lnTo>
                      <a:pt x="0" y="0"/>
                    </a:lnTo>
                    <a:lnTo>
                      <a:pt x="0" y="127304"/>
                    </a:lnTo>
                    <a:lnTo>
                      <a:pt x="8102" y="127304"/>
                    </a:lnTo>
                    <a:lnTo>
                      <a:pt x="8102" y="0"/>
                    </a:lnTo>
                    <a:close/>
                  </a:path>
                  <a:path w="45085" h="161290">
                    <a:moveTo>
                      <a:pt x="45046" y="33439"/>
                    </a:moveTo>
                    <a:lnTo>
                      <a:pt x="13322" y="0"/>
                    </a:lnTo>
                    <a:lnTo>
                      <a:pt x="13322" y="127304"/>
                    </a:lnTo>
                    <a:lnTo>
                      <a:pt x="45046" y="160743"/>
                    </a:lnTo>
                    <a:lnTo>
                      <a:pt x="45046" y="33439"/>
                    </a:lnTo>
                    <a:close/>
                  </a:path>
                </a:pathLst>
              </a:custGeom>
              <a:solidFill>
                <a:srgbClr val="333376"/>
              </a:solidFill>
            </p:spPr>
            <p:txBody>
              <a:bodyPr wrap="square" lIns="0" tIns="0" rIns="0" bIns="0" rtlCol="0"/>
              <a:lstStyle/>
              <a:p>
                <a:endParaRPr/>
              </a:p>
            </p:txBody>
          </p:sp>
          <p:sp>
            <p:nvSpPr>
              <p:cNvPr id="829" name="object 829"/>
              <p:cNvSpPr/>
              <p:nvPr/>
            </p:nvSpPr>
            <p:spPr>
              <a:xfrm>
                <a:off x="3145663" y="12410005"/>
                <a:ext cx="27940" cy="127635"/>
              </a:xfrm>
              <a:custGeom>
                <a:avLst/>
                <a:gdLst/>
                <a:ahLst/>
                <a:cxnLst/>
                <a:rect l="l" t="t" r="r" b="b"/>
                <a:pathLst>
                  <a:path w="27939" h="127634">
                    <a:moveTo>
                      <a:pt x="5219" y="0"/>
                    </a:moveTo>
                    <a:lnTo>
                      <a:pt x="0" y="0"/>
                    </a:lnTo>
                    <a:lnTo>
                      <a:pt x="0" y="127304"/>
                    </a:lnTo>
                    <a:lnTo>
                      <a:pt x="5219" y="127304"/>
                    </a:lnTo>
                    <a:lnTo>
                      <a:pt x="5219" y="0"/>
                    </a:lnTo>
                    <a:close/>
                  </a:path>
                  <a:path w="27939" h="127634">
                    <a:moveTo>
                      <a:pt x="24117" y="96901"/>
                    </a:moveTo>
                    <a:lnTo>
                      <a:pt x="22758" y="95516"/>
                    </a:lnTo>
                    <a:lnTo>
                      <a:pt x="19405" y="95516"/>
                    </a:lnTo>
                    <a:lnTo>
                      <a:pt x="18034" y="96901"/>
                    </a:lnTo>
                    <a:lnTo>
                      <a:pt x="18034" y="98590"/>
                    </a:lnTo>
                    <a:lnTo>
                      <a:pt x="18034" y="100253"/>
                    </a:lnTo>
                    <a:lnTo>
                      <a:pt x="19405" y="101612"/>
                    </a:lnTo>
                    <a:lnTo>
                      <a:pt x="22758" y="101612"/>
                    </a:lnTo>
                    <a:lnTo>
                      <a:pt x="24117" y="100253"/>
                    </a:lnTo>
                    <a:lnTo>
                      <a:pt x="24117" y="96901"/>
                    </a:lnTo>
                    <a:close/>
                  </a:path>
                  <a:path w="27939" h="127634">
                    <a:moveTo>
                      <a:pt x="24117" y="53251"/>
                    </a:moveTo>
                    <a:lnTo>
                      <a:pt x="22758" y="51892"/>
                    </a:lnTo>
                    <a:lnTo>
                      <a:pt x="19405" y="51892"/>
                    </a:lnTo>
                    <a:lnTo>
                      <a:pt x="18034" y="53251"/>
                    </a:lnTo>
                    <a:lnTo>
                      <a:pt x="18034" y="54940"/>
                    </a:lnTo>
                    <a:lnTo>
                      <a:pt x="18034" y="56629"/>
                    </a:lnTo>
                    <a:lnTo>
                      <a:pt x="19405" y="57988"/>
                    </a:lnTo>
                    <a:lnTo>
                      <a:pt x="22758" y="57988"/>
                    </a:lnTo>
                    <a:lnTo>
                      <a:pt x="24117" y="56629"/>
                    </a:lnTo>
                    <a:lnTo>
                      <a:pt x="24117" y="53251"/>
                    </a:lnTo>
                    <a:close/>
                  </a:path>
                  <a:path w="27939" h="127634">
                    <a:moveTo>
                      <a:pt x="27609" y="73139"/>
                    </a:moveTo>
                    <a:lnTo>
                      <a:pt x="24676" y="70218"/>
                    </a:lnTo>
                    <a:lnTo>
                      <a:pt x="17475" y="70218"/>
                    </a:lnTo>
                    <a:lnTo>
                      <a:pt x="14554" y="73139"/>
                    </a:lnTo>
                    <a:lnTo>
                      <a:pt x="14554" y="76758"/>
                    </a:lnTo>
                    <a:lnTo>
                      <a:pt x="14554" y="80365"/>
                    </a:lnTo>
                    <a:lnTo>
                      <a:pt x="17475" y="83286"/>
                    </a:lnTo>
                    <a:lnTo>
                      <a:pt x="24676" y="83286"/>
                    </a:lnTo>
                    <a:lnTo>
                      <a:pt x="27609" y="80365"/>
                    </a:lnTo>
                    <a:lnTo>
                      <a:pt x="27609" y="73139"/>
                    </a:lnTo>
                    <a:close/>
                  </a:path>
                </a:pathLst>
              </a:custGeom>
              <a:solidFill>
                <a:srgbClr val="7DA7D9"/>
              </a:solidFill>
            </p:spPr>
            <p:txBody>
              <a:bodyPr wrap="square" lIns="0" tIns="0" rIns="0" bIns="0" rtlCol="0"/>
              <a:lstStyle/>
              <a:p>
                <a:endParaRPr/>
              </a:p>
            </p:txBody>
          </p:sp>
          <p:sp>
            <p:nvSpPr>
              <p:cNvPr id="830" name="object 830"/>
              <p:cNvSpPr/>
              <p:nvPr/>
            </p:nvSpPr>
            <p:spPr>
              <a:xfrm>
                <a:off x="3066510" y="12292411"/>
                <a:ext cx="140335" cy="173990"/>
              </a:xfrm>
              <a:custGeom>
                <a:avLst/>
                <a:gdLst/>
                <a:ahLst/>
                <a:cxnLst/>
                <a:rect l="l" t="t" r="r" b="b"/>
                <a:pathLst>
                  <a:path w="140335" h="173990">
                    <a:moveTo>
                      <a:pt x="123129" y="124545"/>
                    </a:moveTo>
                    <a:lnTo>
                      <a:pt x="110575" y="124545"/>
                    </a:lnTo>
                    <a:lnTo>
                      <a:pt x="111011" y="128274"/>
                    </a:lnTo>
                    <a:lnTo>
                      <a:pt x="112144" y="131366"/>
                    </a:lnTo>
                    <a:lnTo>
                      <a:pt x="114020" y="133832"/>
                    </a:lnTo>
                    <a:lnTo>
                      <a:pt x="116162" y="141305"/>
                    </a:lnTo>
                    <a:lnTo>
                      <a:pt x="118740" y="154531"/>
                    </a:lnTo>
                    <a:lnTo>
                      <a:pt x="121743" y="167231"/>
                    </a:lnTo>
                    <a:lnTo>
                      <a:pt x="125159" y="173125"/>
                    </a:lnTo>
                    <a:lnTo>
                      <a:pt x="129560" y="173609"/>
                    </a:lnTo>
                    <a:lnTo>
                      <a:pt x="133301" y="172547"/>
                    </a:lnTo>
                    <a:lnTo>
                      <a:pt x="137926" y="168192"/>
                    </a:lnTo>
                    <a:lnTo>
                      <a:pt x="140168" y="164782"/>
                    </a:lnTo>
                    <a:lnTo>
                      <a:pt x="139985" y="160865"/>
                    </a:lnTo>
                    <a:lnTo>
                      <a:pt x="125041" y="160865"/>
                    </a:lnTo>
                    <a:lnTo>
                      <a:pt x="123778" y="160747"/>
                    </a:lnTo>
                    <a:lnTo>
                      <a:pt x="123141" y="160121"/>
                    </a:lnTo>
                    <a:lnTo>
                      <a:pt x="122067" y="158953"/>
                    </a:lnTo>
                    <a:lnTo>
                      <a:pt x="120238" y="155838"/>
                    </a:lnTo>
                    <a:lnTo>
                      <a:pt x="121484" y="146788"/>
                    </a:lnTo>
                    <a:lnTo>
                      <a:pt x="121737" y="144062"/>
                    </a:lnTo>
                    <a:lnTo>
                      <a:pt x="122162" y="140050"/>
                    </a:lnTo>
                    <a:lnTo>
                      <a:pt x="122174" y="137702"/>
                    </a:lnTo>
                    <a:lnTo>
                      <a:pt x="122929" y="134410"/>
                    </a:lnTo>
                    <a:lnTo>
                      <a:pt x="123660" y="129702"/>
                    </a:lnTo>
                    <a:lnTo>
                      <a:pt x="123240" y="126528"/>
                    </a:lnTo>
                    <a:lnTo>
                      <a:pt x="123129" y="124545"/>
                    </a:lnTo>
                    <a:close/>
                  </a:path>
                  <a:path w="140335" h="173990">
                    <a:moveTo>
                      <a:pt x="130315" y="146788"/>
                    </a:moveTo>
                    <a:lnTo>
                      <a:pt x="127200" y="147685"/>
                    </a:lnTo>
                    <a:lnTo>
                      <a:pt x="122834" y="153030"/>
                    </a:lnTo>
                    <a:lnTo>
                      <a:pt x="122834" y="157065"/>
                    </a:lnTo>
                    <a:lnTo>
                      <a:pt x="125041" y="160865"/>
                    </a:lnTo>
                    <a:lnTo>
                      <a:pt x="139985" y="160865"/>
                    </a:lnTo>
                    <a:lnTo>
                      <a:pt x="139625" y="153148"/>
                    </a:lnTo>
                    <a:lnTo>
                      <a:pt x="137112" y="149018"/>
                    </a:lnTo>
                    <a:lnTo>
                      <a:pt x="130315" y="146788"/>
                    </a:lnTo>
                    <a:close/>
                  </a:path>
                  <a:path w="140335" h="173990">
                    <a:moveTo>
                      <a:pt x="121470" y="110114"/>
                    </a:moveTo>
                    <a:lnTo>
                      <a:pt x="41405" y="110114"/>
                    </a:lnTo>
                    <a:lnTo>
                      <a:pt x="40728" y="120722"/>
                    </a:lnTo>
                    <a:lnTo>
                      <a:pt x="40647" y="122587"/>
                    </a:lnTo>
                    <a:lnTo>
                      <a:pt x="44095" y="129961"/>
                    </a:lnTo>
                    <a:lnTo>
                      <a:pt x="56426" y="139059"/>
                    </a:lnTo>
                    <a:lnTo>
                      <a:pt x="64544" y="139979"/>
                    </a:lnTo>
                    <a:lnTo>
                      <a:pt x="78680" y="134611"/>
                    </a:lnTo>
                    <a:lnTo>
                      <a:pt x="82810" y="130162"/>
                    </a:lnTo>
                    <a:lnTo>
                      <a:pt x="84544" y="122587"/>
                    </a:lnTo>
                    <a:lnTo>
                      <a:pt x="84627" y="120722"/>
                    </a:lnTo>
                    <a:lnTo>
                      <a:pt x="84474" y="118941"/>
                    </a:lnTo>
                    <a:lnTo>
                      <a:pt x="122921" y="118941"/>
                    </a:lnTo>
                    <a:lnTo>
                      <a:pt x="122634" y="111224"/>
                    </a:lnTo>
                    <a:lnTo>
                      <a:pt x="121470" y="110114"/>
                    </a:lnTo>
                    <a:close/>
                  </a:path>
                  <a:path w="140335" h="173990">
                    <a:moveTo>
                      <a:pt x="122921" y="118941"/>
                    </a:moveTo>
                    <a:lnTo>
                      <a:pt x="84474" y="118941"/>
                    </a:lnTo>
                    <a:lnTo>
                      <a:pt x="86067" y="122126"/>
                    </a:lnTo>
                    <a:lnTo>
                      <a:pt x="88780" y="124793"/>
                    </a:lnTo>
                    <a:lnTo>
                      <a:pt x="92379" y="126528"/>
                    </a:lnTo>
                    <a:lnTo>
                      <a:pt x="99200" y="127448"/>
                    </a:lnTo>
                    <a:lnTo>
                      <a:pt x="102315" y="128050"/>
                    </a:lnTo>
                    <a:lnTo>
                      <a:pt x="107507" y="126433"/>
                    </a:lnTo>
                    <a:lnTo>
                      <a:pt x="110575" y="124545"/>
                    </a:lnTo>
                    <a:lnTo>
                      <a:pt x="123129" y="124545"/>
                    </a:lnTo>
                    <a:lnTo>
                      <a:pt x="122921" y="118941"/>
                    </a:lnTo>
                    <a:close/>
                  </a:path>
                  <a:path w="140335" h="173990">
                    <a:moveTo>
                      <a:pt x="112608" y="98751"/>
                    </a:moveTo>
                    <a:lnTo>
                      <a:pt x="30053" y="98751"/>
                    </a:lnTo>
                    <a:lnTo>
                      <a:pt x="28484" y="100710"/>
                    </a:lnTo>
                    <a:lnTo>
                      <a:pt x="27398" y="102905"/>
                    </a:lnTo>
                    <a:lnTo>
                      <a:pt x="26584" y="107507"/>
                    </a:lnTo>
                    <a:lnTo>
                      <a:pt x="27139" y="109749"/>
                    </a:lnTo>
                    <a:lnTo>
                      <a:pt x="28708" y="111471"/>
                    </a:lnTo>
                    <a:lnTo>
                      <a:pt x="30419" y="113017"/>
                    </a:lnTo>
                    <a:lnTo>
                      <a:pt x="32661" y="113595"/>
                    </a:lnTo>
                    <a:lnTo>
                      <a:pt x="37275" y="112769"/>
                    </a:lnTo>
                    <a:lnTo>
                      <a:pt x="39446" y="111707"/>
                    </a:lnTo>
                    <a:lnTo>
                      <a:pt x="41405" y="110114"/>
                    </a:lnTo>
                    <a:lnTo>
                      <a:pt x="121470" y="110114"/>
                    </a:lnTo>
                    <a:lnTo>
                      <a:pt x="117100" y="105949"/>
                    </a:lnTo>
                    <a:lnTo>
                      <a:pt x="112608" y="98751"/>
                    </a:lnTo>
                    <a:close/>
                  </a:path>
                  <a:path w="140335" h="173990">
                    <a:moveTo>
                      <a:pt x="19410" y="55517"/>
                    </a:moveTo>
                    <a:lnTo>
                      <a:pt x="17569" y="55612"/>
                    </a:lnTo>
                    <a:lnTo>
                      <a:pt x="10006" y="57334"/>
                    </a:lnTo>
                    <a:lnTo>
                      <a:pt x="5557" y="61488"/>
                    </a:lnTo>
                    <a:lnTo>
                      <a:pt x="188" y="75588"/>
                    </a:lnTo>
                    <a:lnTo>
                      <a:pt x="1109" y="83730"/>
                    </a:lnTo>
                    <a:lnTo>
                      <a:pt x="10218" y="96061"/>
                    </a:lnTo>
                    <a:lnTo>
                      <a:pt x="17664" y="99542"/>
                    </a:lnTo>
                    <a:lnTo>
                      <a:pt x="30053" y="98751"/>
                    </a:lnTo>
                    <a:lnTo>
                      <a:pt x="112608" y="98751"/>
                    </a:lnTo>
                    <a:lnTo>
                      <a:pt x="111530" y="97024"/>
                    </a:lnTo>
                    <a:lnTo>
                      <a:pt x="104220" y="83212"/>
                    </a:lnTo>
                    <a:lnTo>
                      <a:pt x="95734" y="70979"/>
                    </a:lnTo>
                    <a:lnTo>
                      <a:pt x="86633" y="66786"/>
                    </a:lnTo>
                    <a:lnTo>
                      <a:pt x="96910" y="60284"/>
                    </a:lnTo>
                    <a:lnTo>
                      <a:pt x="105595" y="56461"/>
                    </a:lnTo>
                    <a:lnTo>
                      <a:pt x="108330" y="55682"/>
                    </a:lnTo>
                    <a:lnTo>
                      <a:pt x="21168" y="55682"/>
                    </a:lnTo>
                    <a:lnTo>
                      <a:pt x="19410" y="55517"/>
                    </a:lnTo>
                    <a:close/>
                  </a:path>
                  <a:path w="140335" h="173990">
                    <a:moveTo>
                      <a:pt x="111681" y="55470"/>
                    </a:moveTo>
                    <a:lnTo>
                      <a:pt x="109076" y="55470"/>
                    </a:lnTo>
                    <a:lnTo>
                      <a:pt x="117359" y="86562"/>
                    </a:lnTo>
                    <a:lnTo>
                      <a:pt x="111681" y="55470"/>
                    </a:lnTo>
                    <a:close/>
                  </a:path>
                  <a:path w="140335" h="173990">
                    <a:moveTo>
                      <a:pt x="8861" y="0"/>
                    </a:moveTo>
                    <a:lnTo>
                      <a:pt x="5416" y="2265"/>
                    </a:lnTo>
                    <a:lnTo>
                      <a:pt x="1073" y="6867"/>
                    </a:lnTo>
                    <a:lnTo>
                      <a:pt x="0" y="10631"/>
                    </a:lnTo>
                    <a:lnTo>
                      <a:pt x="1014" y="19847"/>
                    </a:lnTo>
                    <a:lnTo>
                      <a:pt x="2985" y="23575"/>
                    </a:lnTo>
                    <a:lnTo>
                      <a:pt x="8802" y="28024"/>
                    </a:lnTo>
                    <a:lnTo>
                      <a:pt x="11894" y="29157"/>
                    </a:lnTo>
                    <a:lnTo>
                      <a:pt x="15634" y="29593"/>
                    </a:lnTo>
                    <a:lnTo>
                      <a:pt x="13723" y="32661"/>
                    </a:lnTo>
                    <a:lnTo>
                      <a:pt x="12248" y="36897"/>
                    </a:lnTo>
                    <a:lnTo>
                      <a:pt x="12849" y="40012"/>
                    </a:lnTo>
                    <a:lnTo>
                      <a:pt x="13640" y="47800"/>
                    </a:lnTo>
                    <a:lnTo>
                      <a:pt x="15363" y="51375"/>
                    </a:lnTo>
                    <a:lnTo>
                      <a:pt x="18018" y="54066"/>
                    </a:lnTo>
                    <a:lnTo>
                      <a:pt x="21168" y="55682"/>
                    </a:lnTo>
                    <a:lnTo>
                      <a:pt x="108330" y="55682"/>
                    </a:lnTo>
                    <a:lnTo>
                      <a:pt x="109076" y="55470"/>
                    </a:lnTo>
                    <a:lnTo>
                      <a:pt x="111681" y="55470"/>
                    </a:lnTo>
                    <a:lnTo>
                      <a:pt x="111328" y="53535"/>
                    </a:lnTo>
                    <a:lnTo>
                      <a:pt x="73382" y="53535"/>
                    </a:lnTo>
                    <a:lnTo>
                      <a:pt x="74317" y="45334"/>
                    </a:lnTo>
                    <a:lnTo>
                      <a:pt x="65599" y="19941"/>
                    </a:lnTo>
                    <a:lnTo>
                      <a:pt x="17758" y="19941"/>
                    </a:lnTo>
                    <a:lnTo>
                      <a:pt x="14667" y="18088"/>
                    </a:lnTo>
                    <a:lnTo>
                      <a:pt x="13640" y="17168"/>
                    </a:lnTo>
                    <a:lnTo>
                      <a:pt x="12861" y="16389"/>
                    </a:lnTo>
                    <a:lnTo>
                      <a:pt x="12755" y="15115"/>
                    </a:lnTo>
                    <a:lnTo>
                      <a:pt x="23324" y="15115"/>
                    </a:lnTo>
                    <a:lnTo>
                      <a:pt x="25935" y="12956"/>
                    </a:lnTo>
                    <a:lnTo>
                      <a:pt x="26844" y="9864"/>
                    </a:lnTo>
                    <a:lnTo>
                      <a:pt x="24590" y="3067"/>
                    </a:lnTo>
                    <a:lnTo>
                      <a:pt x="20472" y="554"/>
                    </a:lnTo>
                    <a:lnTo>
                      <a:pt x="8861" y="0"/>
                    </a:lnTo>
                    <a:close/>
                  </a:path>
                  <a:path w="140335" h="173990">
                    <a:moveTo>
                      <a:pt x="87058" y="22820"/>
                    </a:moveTo>
                    <a:lnTo>
                      <a:pt x="83695" y="34573"/>
                    </a:lnTo>
                    <a:lnTo>
                      <a:pt x="79883" y="43257"/>
                    </a:lnTo>
                    <a:lnTo>
                      <a:pt x="73382" y="53535"/>
                    </a:lnTo>
                    <a:lnTo>
                      <a:pt x="111328" y="53535"/>
                    </a:lnTo>
                    <a:lnTo>
                      <a:pt x="110339" y="48119"/>
                    </a:lnTo>
                    <a:lnTo>
                      <a:pt x="109017" y="47198"/>
                    </a:lnTo>
                    <a:lnTo>
                      <a:pt x="106787" y="46066"/>
                    </a:lnTo>
                    <a:lnTo>
                      <a:pt x="104332" y="45334"/>
                    </a:lnTo>
                    <a:lnTo>
                      <a:pt x="105796" y="42290"/>
                    </a:lnTo>
                    <a:lnTo>
                      <a:pt x="107105" y="38785"/>
                    </a:lnTo>
                    <a:lnTo>
                      <a:pt x="106442" y="35835"/>
                    </a:lnTo>
                    <a:lnTo>
                      <a:pt x="94846" y="35835"/>
                    </a:lnTo>
                    <a:lnTo>
                      <a:pt x="94102" y="33393"/>
                    </a:lnTo>
                    <a:lnTo>
                      <a:pt x="92969" y="31163"/>
                    </a:lnTo>
                    <a:lnTo>
                      <a:pt x="92049" y="29841"/>
                    </a:lnTo>
                    <a:lnTo>
                      <a:pt x="87058" y="22820"/>
                    </a:lnTo>
                    <a:close/>
                  </a:path>
                  <a:path w="140335" h="173990">
                    <a:moveTo>
                      <a:pt x="101383" y="33074"/>
                    </a:moveTo>
                    <a:lnTo>
                      <a:pt x="97878" y="34360"/>
                    </a:lnTo>
                    <a:lnTo>
                      <a:pt x="94846" y="35835"/>
                    </a:lnTo>
                    <a:lnTo>
                      <a:pt x="106442" y="35835"/>
                    </a:lnTo>
                    <a:lnTo>
                      <a:pt x="106055" y="34112"/>
                    </a:lnTo>
                    <a:lnTo>
                      <a:pt x="101383" y="33074"/>
                    </a:lnTo>
                    <a:close/>
                  </a:path>
                  <a:path w="140335" h="173990">
                    <a:moveTo>
                      <a:pt x="44284" y="16200"/>
                    </a:moveTo>
                    <a:lnTo>
                      <a:pt x="39517" y="17168"/>
                    </a:lnTo>
                    <a:lnTo>
                      <a:pt x="35906" y="18006"/>
                    </a:lnTo>
                    <a:lnTo>
                      <a:pt x="33570" y="18006"/>
                    </a:lnTo>
                    <a:lnTo>
                      <a:pt x="26513" y="18737"/>
                    </a:lnTo>
                    <a:lnTo>
                      <a:pt x="17758" y="19941"/>
                    </a:lnTo>
                    <a:lnTo>
                      <a:pt x="65599" y="19941"/>
                    </a:lnTo>
                    <a:lnTo>
                      <a:pt x="63562" y="16849"/>
                    </a:lnTo>
                    <a:lnTo>
                      <a:pt x="48166" y="16849"/>
                    </a:lnTo>
                    <a:lnTo>
                      <a:pt x="44284" y="16200"/>
                    </a:lnTo>
                    <a:close/>
                  </a:path>
                  <a:path w="140335" h="173990">
                    <a:moveTo>
                      <a:pt x="23324" y="15115"/>
                    </a:moveTo>
                    <a:lnTo>
                      <a:pt x="12755" y="15115"/>
                    </a:lnTo>
                    <a:lnTo>
                      <a:pt x="16543" y="17333"/>
                    </a:lnTo>
                    <a:lnTo>
                      <a:pt x="20602" y="17333"/>
                    </a:lnTo>
                    <a:lnTo>
                      <a:pt x="23324" y="15115"/>
                    </a:lnTo>
                    <a:close/>
                  </a:path>
                  <a:path w="140335" h="173990">
                    <a:moveTo>
                      <a:pt x="63376" y="16566"/>
                    </a:moveTo>
                    <a:lnTo>
                      <a:pt x="48166" y="16849"/>
                    </a:lnTo>
                    <a:lnTo>
                      <a:pt x="63562" y="16849"/>
                    </a:lnTo>
                    <a:lnTo>
                      <a:pt x="63376" y="16566"/>
                    </a:lnTo>
                    <a:close/>
                  </a:path>
                </a:pathLst>
              </a:custGeom>
              <a:solidFill>
                <a:srgbClr val="333376"/>
              </a:solidFill>
            </p:spPr>
            <p:txBody>
              <a:bodyPr wrap="square" lIns="0" tIns="0" rIns="0" bIns="0" rtlCol="0"/>
              <a:lstStyle/>
              <a:p>
                <a:endParaRPr/>
              </a:p>
            </p:txBody>
          </p:sp>
          <p:sp>
            <p:nvSpPr>
              <p:cNvPr id="831" name="object 831"/>
              <p:cNvSpPr/>
              <p:nvPr/>
            </p:nvSpPr>
            <p:spPr>
              <a:xfrm>
                <a:off x="3070402" y="12296493"/>
                <a:ext cx="132715" cy="165735"/>
              </a:xfrm>
              <a:custGeom>
                <a:avLst/>
                <a:gdLst/>
                <a:ahLst/>
                <a:cxnLst/>
                <a:rect l="l" t="t" r="r" b="b"/>
                <a:pathLst>
                  <a:path w="132714" h="165734">
                    <a:moveTo>
                      <a:pt x="9690" y="20624"/>
                    </a:moveTo>
                    <a:lnTo>
                      <a:pt x="7302" y="19773"/>
                    </a:lnTo>
                    <a:lnTo>
                      <a:pt x="7937" y="20866"/>
                    </a:lnTo>
                    <a:lnTo>
                      <a:pt x="9690" y="20624"/>
                    </a:lnTo>
                    <a:close/>
                  </a:path>
                  <a:path w="132714" h="165734">
                    <a:moveTo>
                      <a:pt x="19646" y="5511"/>
                    </a:moveTo>
                    <a:lnTo>
                      <a:pt x="19431" y="4838"/>
                    </a:lnTo>
                    <a:lnTo>
                      <a:pt x="18059" y="673"/>
                    </a:lnTo>
                    <a:lnTo>
                      <a:pt x="3505" y="0"/>
                    </a:lnTo>
                    <a:lnTo>
                      <a:pt x="0" y="4152"/>
                    </a:lnTo>
                    <a:lnTo>
                      <a:pt x="698" y="10490"/>
                    </a:lnTo>
                    <a:lnTo>
                      <a:pt x="1993" y="15176"/>
                    </a:lnTo>
                    <a:lnTo>
                      <a:pt x="5435" y="19126"/>
                    </a:lnTo>
                    <a:lnTo>
                      <a:pt x="7302" y="19773"/>
                    </a:lnTo>
                    <a:lnTo>
                      <a:pt x="4457" y="14960"/>
                    </a:lnTo>
                    <a:lnTo>
                      <a:pt x="4838" y="6959"/>
                    </a:lnTo>
                    <a:lnTo>
                      <a:pt x="7594" y="4838"/>
                    </a:lnTo>
                    <a:lnTo>
                      <a:pt x="9182" y="6261"/>
                    </a:lnTo>
                    <a:lnTo>
                      <a:pt x="10629" y="7518"/>
                    </a:lnTo>
                    <a:lnTo>
                      <a:pt x="14236" y="9944"/>
                    </a:lnTo>
                    <a:lnTo>
                      <a:pt x="19646" y="5511"/>
                    </a:lnTo>
                    <a:close/>
                  </a:path>
                  <a:path w="132714" h="165734">
                    <a:moveTo>
                      <a:pt x="20586" y="40144"/>
                    </a:moveTo>
                    <a:lnTo>
                      <a:pt x="16637" y="38608"/>
                    </a:lnTo>
                    <a:lnTo>
                      <a:pt x="16116" y="37731"/>
                    </a:lnTo>
                    <a:lnTo>
                      <a:pt x="16065" y="40068"/>
                    </a:lnTo>
                    <a:lnTo>
                      <a:pt x="20586" y="40144"/>
                    </a:lnTo>
                    <a:close/>
                  </a:path>
                  <a:path w="132714" h="165734">
                    <a:moveTo>
                      <a:pt x="31064" y="46507"/>
                    </a:moveTo>
                    <a:lnTo>
                      <a:pt x="25831" y="47485"/>
                    </a:lnTo>
                    <a:lnTo>
                      <a:pt x="21920" y="45631"/>
                    </a:lnTo>
                    <a:lnTo>
                      <a:pt x="24841" y="44881"/>
                    </a:lnTo>
                    <a:lnTo>
                      <a:pt x="24968" y="44716"/>
                    </a:lnTo>
                    <a:lnTo>
                      <a:pt x="26657" y="42557"/>
                    </a:lnTo>
                    <a:lnTo>
                      <a:pt x="27482" y="40259"/>
                    </a:lnTo>
                    <a:lnTo>
                      <a:pt x="20586" y="40144"/>
                    </a:lnTo>
                    <a:lnTo>
                      <a:pt x="23837" y="41402"/>
                    </a:lnTo>
                    <a:lnTo>
                      <a:pt x="21475" y="42621"/>
                    </a:lnTo>
                    <a:lnTo>
                      <a:pt x="18211" y="44716"/>
                    </a:lnTo>
                    <a:lnTo>
                      <a:pt x="13487" y="41922"/>
                    </a:lnTo>
                    <a:lnTo>
                      <a:pt x="18707" y="47675"/>
                    </a:lnTo>
                    <a:lnTo>
                      <a:pt x="25171" y="49085"/>
                    </a:lnTo>
                    <a:lnTo>
                      <a:pt x="29324" y="47485"/>
                    </a:lnTo>
                    <a:lnTo>
                      <a:pt x="30848" y="46901"/>
                    </a:lnTo>
                    <a:lnTo>
                      <a:pt x="31064" y="46507"/>
                    </a:lnTo>
                    <a:close/>
                  </a:path>
                  <a:path w="132714" h="165734">
                    <a:moveTo>
                      <a:pt x="33705" y="41884"/>
                    </a:moveTo>
                    <a:lnTo>
                      <a:pt x="31064" y="46507"/>
                    </a:lnTo>
                    <a:lnTo>
                      <a:pt x="31521" y="46418"/>
                    </a:lnTo>
                    <a:lnTo>
                      <a:pt x="33705" y="41884"/>
                    </a:lnTo>
                    <a:close/>
                  </a:path>
                  <a:path w="132714" h="165734">
                    <a:moveTo>
                      <a:pt x="40233" y="59855"/>
                    </a:moveTo>
                    <a:lnTo>
                      <a:pt x="38239" y="57556"/>
                    </a:lnTo>
                    <a:lnTo>
                      <a:pt x="35661" y="57416"/>
                    </a:lnTo>
                    <a:lnTo>
                      <a:pt x="33070" y="57302"/>
                    </a:lnTo>
                    <a:lnTo>
                      <a:pt x="30873" y="59397"/>
                    </a:lnTo>
                    <a:lnTo>
                      <a:pt x="30619" y="64833"/>
                    </a:lnTo>
                    <a:lnTo>
                      <a:pt x="32613" y="67119"/>
                    </a:lnTo>
                    <a:lnTo>
                      <a:pt x="35179" y="67259"/>
                    </a:lnTo>
                    <a:lnTo>
                      <a:pt x="37782" y="67373"/>
                    </a:lnTo>
                    <a:lnTo>
                      <a:pt x="39979" y="65278"/>
                    </a:lnTo>
                    <a:lnTo>
                      <a:pt x="40233" y="59855"/>
                    </a:lnTo>
                    <a:close/>
                  </a:path>
                  <a:path w="132714" h="165734">
                    <a:moveTo>
                      <a:pt x="42087" y="82143"/>
                    </a:moveTo>
                    <a:lnTo>
                      <a:pt x="35852" y="83985"/>
                    </a:lnTo>
                    <a:lnTo>
                      <a:pt x="34213" y="83807"/>
                    </a:lnTo>
                    <a:lnTo>
                      <a:pt x="31153" y="83477"/>
                    </a:lnTo>
                    <a:lnTo>
                      <a:pt x="24777" y="75857"/>
                    </a:lnTo>
                    <a:lnTo>
                      <a:pt x="20688" y="76174"/>
                    </a:lnTo>
                    <a:lnTo>
                      <a:pt x="21069" y="82143"/>
                    </a:lnTo>
                    <a:lnTo>
                      <a:pt x="23647" y="85737"/>
                    </a:lnTo>
                    <a:lnTo>
                      <a:pt x="26631" y="87172"/>
                    </a:lnTo>
                    <a:lnTo>
                      <a:pt x="20777" y="87744"/>
                    </a:lnTo>
                    <a:lnTo>
                      <a:pt x="18605" y="84975"/>
                    </a:lnTo>
                    <a:lnTo>
                      <a:pt x="17348" y="83375"/>
                    </a:lnTo>
                    <a:lnTo>
                      <a:pt x="15430" y="77139"/>
                    </a:lnTo>
                    <a:lnTo>
                      <a:pt x="12446" y="77647"/>
                    </a:lnTo>
                    <a:lnTo>
                      <a:pt x="10668" y="82334"/>
                    </a:lnTo>
                    <a:lnTo>
                      <a:pt x="11747" y="85813"/>
                    </a:lnTo>
                    <a:lnTo>
                      <a:pt x="11874" y="85991"/>
                    </a:lnTo>
                    <a:lnTo>
                      <a:pt x="13589" y="87871"/>
                    </a:lnTo>
                    <a:lnTo>
                      <a:pt x="9169" y="85991"/>
                    </a:lnTo>
                    <a:lnTo>
                      <a:pt x="6794" y="82334"/>
                    </a:lnTo>
                    <a:lnTo>
                      <a:pt x="6731" y="74307"/>
                    </a:lnTo>
                    <a:lnTo>
                      <a:pt x="8737" y="72567"/>
                    </a:lnTo>
                    <a:lnTo>
                      <a:pt x="11633" y="71170"/>
                    </a:lnTo>
                    <a:lnTo>
                      <a:pt x="13322" y="70396"/>
                    </a:lnTo>
                    <a:lnTo>
                      <a:pt x="13589" y="70269"/>
                    </a:lnTo>
                    <a:lnTo>
                      <a:pt x="16738" y="74866"/>
                    </a:lnTo>
                    <a:lnTo>
                      <a:pt x="27279" y="71843"/>
                    </a:lnTo>
                    <a:lnTo>
                      <a:pt x="28575" y="67754"/>
                    </a:lnTo>
                    <a:lnTo>
                      <a:pt x="29895" y="63588"/>
                    </a:lnTo>
                    <a:lnTo>
                      <a:pt x="25552" y="59474"/>
                    </a:lnTo>
                    <a:lnTo>
                      <a:pt x="25552" y="62191"/>
                    </a:lnTo>
                    <a:lnTo>
                      <a:pt x="23990" y="66840"/>
                    </a:lnTo>
                    <a:lnTo>
                      <a:pt x="20485" y="67754"/>
                    </a:lnTo>
                    <a:lnTo>
                      <a:pt x="19291" y="65074"/>
                    </a:lnTo>
                    <a:lnTo>
                      <a:pt x="15544" y="63982"/>
                    </a:lnTo>
                    <a:lnTo>
                      <a:pt x="13423" y="69494"/>
                    </a:lnTo>
                    <a:lnTo>
                      <a:pt x="13385" y="69977"/>
                    </a:lnTo>
                    <a:lnTo>
                      <a:pt x="13296" y="69837"/>
                    </a:lnTo>
                    <a:lnTo>
                      <a:pt x="13423" y="69494"/>
                    </a:lnTo>
                    <a:lnTo>
                      <a:pt x="11112" y="68084"/>
                    </a:lnTo>
                    <a:lnTo>
                      <a:pt x="7137" y="70396"/>
                    </a:lnTo>
                    <a:lnTo>
                      <a:pt x="7747" y="63931"/>
                    </a:lnTo>
                    <a:lnTo>
                      <a:pt x="13347" y="56743"/>
                    </a:lnTo>
                    <a:lnTo>
                      <a:pt x="24396" y="59029"/>
                    </a:lnTo>
                    <a:lnTo>
                      <a:pt x="25552" y="62191"/>
                    </a:lnTo>
                    <a:lnTo>
                      <a:pt x="25552" y="59474"/>
                    </a:lnTo>
                    <a:lnTo>
                      <a:pt x="25146" y="59080"/>
                    </a:lnTo>
                    <a:lnTo>
                      <a:pt x="21031" y="56743"/>
                    </a:lnTo>
                    <a:lnTo>
                      <a:pt x="20485" y="56438"/>
                    </a:lnTo>
                    <a:lnTo>
                      <a:pt x="14262" y="55753"/>
                    </a:lnTo>
                    <a:lnTo>
                      <a:pt x="7988" y="58229"/>
                    </a:lnTo>
                    <a:lnTo>
                      <a:pt x="3175" y="65087"/>
                    </a:lnTo>
                    <a:lnTo>
                      <a:pt x="1879" y="75514"/>
                    </a:lnTo>
                    <a:lnTo>
                      <a:pt x="5473" y="83845"/>
                    </a:lnTo>
                    <a:lnTo>
                      <a:pt x="12369" y="89242"/>
                    </a:lnTo>
                    <a:lnTo>
                      <a:pt x="20993" y="90855"/>
                    </a:lnTo>
                    <a:lnTo>
                      <a:pt x="18122" y="89331"/>
                    </a:lnTo>
                    <a:lnTo>
                      <a:pt x="16167" y="87972"/>
                    </a:lnTo>
                    <a:lnTo>
                      <a:pt x="15976" y="84975"/>
                    </a:lnTo>
                    <a:lnTo>
                      <a:pt x="20726" y="89522"/>
                    </a:lnTo>
                    <a:lnTo>
                      <a:pt x="26644" y="90030"/>
                    </a:lnTo>
                    <a:lnTo>
                      <a:pt x="33032" y="87744"/>
                    </a:lnTo>
                    <a:lnTo>
                      <a:pt x="34467" y="87236"/>
                    </a:lnTo>
                    <a:lnTo>
                      <a:pt x="30505" y="86715"/>
                    </a:lnTo>
                    <a:lnTo>
                      <a:pt x="28498" y="86207"/>
                    </a:lnTo>
                    <a:lnTo>
                      <a:pt x="27292" y="83807"/>
                    </a:lnTo>
                    <a:lnTo>
                      <a:pt x="32359" y="85813"/>
                    </a:lnTo>
                    <a:lnTo>
                      <a:pt x="38950" y="84416"/>
                    </a:lnTo>
                    <a:lnTo>
                      <a:pt x="39547" y="83985"/>
                    </a:lnTo>
                    <a:lnTo>
                      <a:pt x="42087" y="82143"/>
                    </a:lnTo>
                    <a:close/>
                  </a:path>
                  <a:path w="132714" h="165734">
                    <a:moveTo>
                      <a:pt x="46405" y="87807"/>
                    </a:moveTo>
                    <a:lnTo>
                      <a:pt x="44399" y="85788"/>
                    </a:lnTo>
                    <a:lnTo>
                      <a:pt x="43345" y="87058"/>
                    </a:lnTo>
                    <a:lnTo>
                      <a:pt x="38061" y="91313"/>
                    </a:lnTo>
                    <a:lnTo>
                      <a:pt x="37287" y="91732"/>
                    </a:lnTo>
                    <a:lnTo>
                      <a:pt x="37287" y="94919"/>
                    </a:lnTo>
                    <a:lnTo>
                      <a:pt x="37058" y="97332"/>
                    </a:lnTo>
                    <a:lnTo>
                      <a:pt x="32651" y="102565"/>
                    </a:lnTo>
                    <a:lnTo>
                      <a:pt x="30632" y="101574"/>
                    </a:lnTo>
                    <a:lnTo>
                      <a:pt x="29641" y="99542"/>
                    </a:lnTo>
                    <a:lnTo>
                      <a:pt x="34861" y="95135"/>
                    </a:lnTo>
                    <a:lnTo>
                      <a:pt x="37287" y="94919"/>
                    </a:lnTo>
                    <a:lnTo>
                      <a:pt x="37287" y="91732"/>
                    </a:lnTo>
                    <a:lnTo>
                      <a:pt x="28359" y="96431"/>
                    </a:lnTo>
                    <a:lnTo>
                      <a:pt x="25844" y="102374"/>
                    </a:lnTo>
                    <a:lnTo>
                      <a:pt x="27724" y="104470"/>
                    </a:lnTo>
                    <a:lnTo>
                      <a:pt x="29819" y="106362"/>
                    </a:lnTo>
                    <a:lnTo>
                      <a:pt x="35750" y="103873"/>
                    </a:lnTo>
                    <a:lnTo>
                      <a:pt x="36436" y="102565"/>
                    </a:lnTo>
                    <a:lnTo>
                      <a:pt x="40462" y="94919"/>
                    </a:lnTo>
                    <a:lnTo>
                      <a:pt x="40855" y="94145"/>
                    </a:lnTo>
                    <a:lnTo>
                      <a:pt x="45135" y="88874"/>
                    </a:lnTo>
                    <a:lnTo>
                      <a:pt x="46405" y="87807"/>
                    </a:lnTo>
                    <a:close/>
                  </a:path>
                  <a:path w="132714" h="165734">
                    <a:moveTo>
                      <a:pt x="64668" y="89522"/>
                    </a:moveTo>
                    <a:lnTo>
                      <a:pt x="64617" y="88087"/>
                    </a:lnTo>
                    <a:lnTo>
                      <a:pt x="62369" y="89522"/>
                    </a:lnTo>
                    <a:lnTo>
                      <a:pt x="61201" y="88760"/>
                    </a:lnTo>
                    <a:lnTo>
                      <a:pt x="61201" y="90157"/>
                    </a:lnTo>
                    <a:lnTo>
                      <a:pt x="60401" y="90970"/>
                    </a:lnTo>
                    <a:lnTo>
                      <a:pt x="55359" y="89433"/>
                    </a:lnTo>
                    <a:lnTo>
                      <a:pt x="52362" y="86652"/>
                    </a:lnTo>
                    <a:lnTo>
                      <a:pt x="45224" y="80162"/>
                    </a:lnTo>
                    <a:lnTo>
                      <a:pt x="42773" y="76809"/>
                    </a:lnTo>
                    <a:lnTo>
                      <a:pt x="41262" y="71780"/>
                    </a:lnTo>
                    <a:lnTo>
                      <a:pt x="42062" y="70980"/>
                    </a:lnTo>
                    <a:lnTo>
                      <a:pt x="43078" y="74752"/>
                    </a:lnTo>
                    <a:lnTo>
                      <a:pt x="45148" y="77241"/>
                    </a:lnTo>
                    <a:lnTo>
                      <a:pt x="54597" y="87401"/>
                    </a:lnTo>
                    <a:lnTo>
                      <a:pt x="57416" y="89141"/>
                    </a:lnTo>
                    <a:lnTo>
                      <a:pt x="61201" y="90157"/>
                    </a:lnTo>
                    <a:lnTo>
                      <a:pt x="61201" y="88760"/>
                    </a:lnTo>
                    <a:lnTo>
                      <a:pt x="58039" y="86652"/>
                    </a:lnTo>
                    <a:lnTo>
                      <a:pt x="44627" y="75069"/>
                    </a:lnTo>
                    <a:lnTo>
                      <a:pt x="43129" y="70980"/>
                    </a:lnTo>
                    <a:lnTo>
                      <a:pt x="42697" y="69811"/>
                    </a:lnTo>
                    <a:lnTo>
                      <a:pt x="44132" y="67551"/>
                    </a:lnTo>
                    <a:lnTo>
                      <a:pt x="42811" y="67475"/>
                    </a:lnTo>
                    <a:lnTo>
                      <a:pt x="39801" y="68008"/>
                    </a:lnTo>
                    <a:lnTo>
                      <a:pt x="38823" y="74612"/>
                    </a:lnTo>
                    <a:lnTo>
                      <a:pt x="42481" y="80162"/>
                    </a:lnTo>
                    <a:lnTo>
                      <a:pt x="47536" y="84645"/>
                    </a:lnTo>
                    <a:lnTo>
                      <a:pt x="52044" y="89700"/>
                    </a:lnTo>
                    <a:lnTo>
                      <a:pt x="57581" y="93395"/>
                    </a:lnTo>
                    <a:lnTo>
                      <a:pt x="64160" y="92430"/>
                    </a:lnTo>
                    <a:lnTo>
                      <a:pt x="64414" y="90970"/>
                    </a:lnTo>
                    <a:lnTo>
                      <a:pt x="64668" y="89522"/>
                    </a:lnTo>
                    <a:close/>
                  </a:path>
                  <a:path w="132714" h="165734">
                    <a:moveTo>
                      <a:pt x="66306" y="39738"/>
                    </a:moveTo>
                    <a:lnTo>
                      <a:pt x="66255" y="37731"/>
                    </a:lnTo>
                    <a:lnTo>
                      <a:pt x="65430" y="32956"/>
                    </a:lnTo>
                    <a:lnTo>
                      <a:pt x="64706" y="28765"/>
                    </a:lnTo>
                    <a:lnTo>
                      <a:pt x="60782" y="21856"/>
                    </a:lnTo>
                    <a:lnTo>
                      <a:pt x="62039" y="25895"/>
                    </a:lnTo>
                    <a:lnTo>
                      <a:pt x="62293" y="28765"/>
                    </a:lnTo>
                    <a:lnTo>
                      <a:pt x="62331" y="31140"/>
                    </a:lnTo>
                    <a:lnTo>
                      <a:pt x="62103" y="32956"/>
                    </a:lnTo>
                    <a:lnTo>
                      <a:pt x="55880" y="24168"/>
                    </a:lnTo>
                    <a:lnTo>
                      <a:pt x="50228" y="20548"/>
                    </a:lnTo>
                    <a:lnTo>
                      <a:pt x="48133" y="19202"/>
                    </a:lnTo>
                    <a:lnTo>
                      <a:pt x="42976" y="18059"/>
                    </a:lnTo>
                    <a:lnTo>
                      <a:pt x="39954" y="17386"/>
                    </a:lnTo>
                    <a:lnTo>
                      <a:pt x="32448" y="18059"/>
                    </a:lnTo>
                    <a:lnTo>
                      <a:pt x="29121" y="18034"/>
                    </a:lnTo>
                    <a:lnTo>
                      <a:pt x="26644" y="18440"/>
                    </a:lnTo>
                    <a:lnTo>
                      <a:pt x="23177" y="18745"/>
                    </a:lnTo>
                    <a:lnTo>
                      <a:pt x="9690" y="20624"/>
                    </a:lnTo>
                    <a:lnTo>
                      <a:pt x="11874" y="21386"/>
                    </a:lnTo>
                    <a:lnTo>
                      <a:pt x="22186" y="21031"/>
                    </a:lnTo>
                    <a:lnTo>
                      <a:pt x="15405" y="27457"/>
                    </a:lnTo>
                    <a:lnTo>
                      <a:pt x="13881" y="32956"/>
                    </a:lnTo>
                    <a:lnTo>
                      <a:pt x="13766" y="33769"/>
                    </a:lnTo>
                    <a:lnTo>
                      <a:pt x="16116" y="37731"/>
                    </a:lnTo>
                    <a:lnTo>
                      <a:pt x="16230" y="33439"/>
                    </a:lnTo>
                    <a:lnTo>
                      <a:pt x="20027" y="29641"/>
                    </a:lnTo>
                    <a:lnTo>
                      <a:pt x="20866" y="31305"/>
                    </a:lnTo>
                    <a:lnTo>
                      <a:pt x="22186" y="32778"/>
                    </a:lnTo>
                    <a:lnTo>
                      <a:pt x="24345" y="33769"/>
                    </a:lnTo>
                    <a:lnTo>
                      <a:pt x="22123" y="31673"/>
                    </a:lnTo>
                    <a:lnTo>
                      <a:pt x="22529" y="29641"/>
                    </a:lnTo>
                    <a:lnTo>
                      <a:pt x="23736" y="23533"/>
                    </a:lnTo>
                    <a:lnTo>
                      <a:pt x="30137" y="21513"/>
                    </a:lnTo>
                    <a:lnTo>
                      <a:pt x="26162" y="25654"/>
                    </a:lnTo>
                    <a:lnTo>
                      <a:pt x="27952" y="30340"/>
                    </a:lnTo>
                    <a:lnTo>
                      <a:pt x="30480" y="33096"/>
                    </a:lnTo>
                    <a:lnTo>
                      <a:pt x="29972" y="22364"/>
                    </a:lnTo>
                    <a:lnTo>
                      <a:pt x="33299" y="21513"/>
                    </a:lnTo>
                    <a:lnTo>
                      <a:pt x="35191" y="21031"/>
                    </a:lnTo>
                    <a:lnTo>
                      <a:pt x="37084" y="20548"/>
                    </a:lnTo>
                    <a:lnTo>
                      <a:pt x="47574" y="21971"/>
                    </a:lnTo>
                    <a:lnTo>
                      <a:pt x="53441" y="24587"/>
                    </a:lnTo>
                    <a:lnTo>
                      <a:pt x="58788" y="30314"/>
                    </a:lnTo>
                    <a:lnTo>
                      <a:pt x="62445" y="38506"/>
                    </a:lnTo>
                    <a:lnTo>
                      <a:pt x="63093" y="48361"/>
                    </a:lnTo>
                    <a:lnTo>
                      <a:pt x="62699" y="44564"/>
                    </a:lnTo>
                    <a:lnTo>
                      <a:pt x="62433" y="42075"/>
                    </a:lnTo>
                    <a:lnTo>
                      <a:pt x="59448" y="36918"/>
                    </a:lnTo>
                    <a:lnTo>
                      <a:pt x="52184" y="30149"/>
                    </a:lnTo>
                    <a:lnTo>
                      <a:pt x="53746" y="31877"/>
                    </a:lnTo>
                    <a:lnTo>
                      <a:pt x="56476" y="39738"/>
                    </a:lnTo>
                    <a:lnTo>
                      <a:pt x="56807" y="44564"/>
                    </a:lnTo>
                    <a:lnTo>
                      <a:pt x="54305" y="38277"/>
                    </a:lnTo>
                    <a:lnTo>
                      <a:pt x="53848" y="37109"/>
                    </a:lnTo>
                    <a:lnTo>
                      <a:pt x="46850" y="30543"/>
                    </a:lnTo>
                    <a:lnTo>
                      <a:pt x="38201" y="31140"/>
                    </a:lnTo>
                    <a:lnTo>
                      <a:pt x="40563" y="40576"/>
                    </a:lnTo>
                    <a:lnTo>
                      <a:pt x="49847" y="42227"/>
                    </a:lnTo>
                    <a:lnTo>
                      <a:pt x="51676" y="48526"/>
                    </a:lnTo>
                    <a:lnTo>
                      <a:pt x="48171" y="45389"/>
                    </a:lnTo>
                    <a:lnTo>
                      <a:pt x="44538" y="45199"/>
                    </a:lnTo>
                    <a:lnTo>
                      <a:pt x="40843" y="45529"/>
                    </a:lnTo>
                    <a:lnTo>
                      <a:pt x="47904" y="52247"/>
                    </a:lnTo>
                    <a:lnTo>
                      <a:pt x="52489" y="59791"/>
                    </a:lnTo>
                    <a:lnTo>
                      <a:pt x="53340" y="67576"/>
                    </a:lnTo>
                    <a:lnTo>
                      <a:pt x="49187" y="74980"/>
                    </a:lnTo>
                    <a:lnTo>
                      <a:pt x="50190" y="76365"/>
                    </a:lnTo>
                    <a:lnTo>
                      <a:pt x="56045" y="66306"/>
                    </a:lnTo>
                    <a:lnTo>
                      <a:pt x="56311" y="56134"/>
                    </a:lnTo>
                    <a:lnTo>
                      <a:pt x="53873" y="48526"/>
                    </a:lnTo>
                    <a:lnTo>
                      <a:pt x="53251" y="46558"/>
                    </a:lnTo>
                    <a:lnTo>
                      <a:pt x="49136" y="38277"/>
                    </a:lnTo>
                    <a:lnTo>
                      <a:pt x="54292" y="43700"/>
                    </a:lnTo>
                    <a:lnTo>
                      <a:pt x="58039" y="49949"/>
                    </a:lnTo>
                    <a:lnTo>
                      <a:pt x="59994" y="56134"/>
                    </a:lnTo>
                    <a:lnTo>
                      <a:pt x="59956" y="62001"/>
                    </a:lnTo>
                    <a:lnTo>
                      <a:pt x="65125" y="50215"/>
                    </a:lnTo>
                    <a:lnTo>
                      <a:pt x="65328" y="48361"/>
                    </a:lnTo>
                    <a:lnTo>
                      <a:pt x="66306" y="39738"/>
                    </a:lnTo>
                    <a:close/>
                  </a:path>
                  <a:path w="132714" h="165734">
                    <a:moveTo>
                      <a:pt x="74866" y="99148"/>
                    </a:moveTo>
                    <a:lnTo>
                      <a:pt x="74752" y="96570"/>
                    </a:lnTo>
                    <a:lnTo>
                      <a:pt x="74637" y="93980"/>
                    </a:lnTo>
                    <a:lnTo>
                      <a:pt x="72339" y="91986"/>
                    </a:lnTo>
                    <a:lnTo>
                      <a:pt x="69621" y="92125"/>
                    </a:lnTo>
                    <a:lnTo>
                      <a:pt x="66903" y="92240"/>
                    </a:lnTo>
                    <a:lnTo>
                      <a:pt x="64808" y="94424"/>
                    </a:lnTo>
                    <a:lnTo>
                      <a:pt x="65049" y="99618"/>
                    </a:lnTo>
                    <a:lnTo>
                      <a:pt x="67360" y="101600"/>
                    </a:lnTo>
                    <a:lnTo>
                      <a:pt x="70053" y="101473"/>
                    </a:lnTo>
                    <a:lnTo>
                      <a:pt x="72783" y="101333"/>
                    </a:lnTo>
                    <a:lnTo>
                      <a:pt x="74866" y="99148"/>
                    </a:lnTo>
                    <a:close/>
                  </a:path>
                  <a:path w="132714" h="165734">
                    <a:moveTo>
                      <a:pt x="76428" y="117932"/>
                    </a:moveTo>
                    <a:lnTo>
                      <a:pt x="75742" y="111709"/>
                    </a:lnTo>
                    <a:lnTo>
                      <a:pt x="75374" y="111061"/>
                    </a:lnTo>
                    <a:lnTo>
                      <a:pt x="75374" y="118897"/>
                    </a:lnTo>
                    <a:lnTo>
                      <a:pt x="68567" y="124739"/>
                    </a:lnTo>
                    <a:lnTo>
                      <a:pt x="61785" y="125056"/>
                    </a:lnTo>
                    <a:lnTo>
                      <a:pt x="64096" y="121094"/>
                    </a:lnTo>
                    <a:lnTo>
                      <a:pt x="62763" y="118897"/>
                    </a:lnTo>
                    <a:lnTo>
                      <a:pt x="62687" y="118757"/>
                    </a:lnTo>
                    <a:lnTo>
                      <a:pt x="64731" y="117970"/>
                    </a:lnTo>
                    <a:lnTo>
                      <a:pt x="68199" y="116636"/>
                    </a:lnTo>
                    <a:lnTo>
                      <a:pt x="67106" y="112915"/>
                    </a:lnTo>
                    <a:lnTo>
                      <a:pt x="64414" y="111709"/>
                    </a:lnTo>
                    <a:lnTo>
                      <a:pt x="65354" y="108204"/>
                    </a:lnTo>
                    <a:lnTo>
                      <a:pt x="69989" y="106641"/>
                    </a:lnTo>
                    <a:lnTo>
                      <a:pt x="73139" y="107797"/>
                    </a:lnTo>
                    <a:lnTo>
                      <a:pt x="75361" y="118605"/>
                    </a:lnTo>
                    <a:lnTo>
                      <a:pt x="75374" y="118897"/>
                    </a:lnTo>
                    <a:lnTo>
                      <a:pt x="75374" y="111061"/>
                    </a:lnTo>
                    <a:lnTo>
                      <a:pt x="73113" y="107061"/>
                    </a:lnTo>
                    <a:lnTo>
                      <a:pt x="72707" y="106641"/>
                    </a:lnTo>
                    <a:lnTo>
                      <a:pt x="68580" y="102311"/>
                    </a:lnTo>
                    <a:lnTo>
                      <a:pt x="60325" y="104914"/>
                    </a:lnTo>
                    <a:lnTo>
                      <a:pt x="57315" y="115468"/>
                    </a:lnTo>
                    <a:lnTo>
                      <a:pt x="61912" y="118605"/>
                    </a:lnTo>
                    <a:lnTo>
                      <a:pt x="59626" y="123469"/>
                    </a:lnTo>
                    <a:lnTo>
                      <a:pt x="57886" y="125463"/>
                    </a:lnTo>
                    <a:lnTo>
                      <a:pt x="55600" y="125463"/>
                    </a:lnTo>
                    <a:lnTo>
                      <a:pt x="49923" y="125450"/>
                    </a:lnTo>
                    <a:lnTo>
                      <a:pt x="46177" y="123024"/>
                    </a:lnTo>
                    <a:lnTo>
                      <a:pt x="44297" y="118605"/>
                    </a:lnTo>
                    <a:lnTo>
                      <a:pt x="46278" y="120421"/>
                    </a:lnTo>
                    <a:lnTo>
                      <a:pt x="49860" y="121526"/>
                    </a:lnTo>
                    <a:lnTo>
                      <a:pt x="54533" y="119761"/>
                    </a:lnTo>
                    <a:lnTo>
                      <a:pt x="54724" y="118605"/>
                    </a:lnTo>
                    <a:lnTo>
                      <a:pt x="55041" y="116789"/>
                    </a:lnTo>
                    <a:lnTo>
                      <a:pt x="53301" y="116230"/>
                    </a:lnTo>
                    <a:lnTo>
                      <a:pt x="48806" y="114846"/>
                    </a:lnTo>
                    <a:lnTo>
                      <a:pt x="44513" y="111493"/>
                    </a:lnTo>
                    <a:lnTo>
                      <a:pt x="44475" y="111112"/>
                    </a:lnTo>
                    <a:lnTo>
                      <a:pt x="44996" y="105562"/>
                    </a:lnTo>
                    <a:lnTo>
                      <a:pt x="46443" y="108546"/>
                    </a:lnTo>
                    <a:lnTo>
                      <a:pt x="50012" y="111112"/>
                    </a:lnTo>
                    <a:lnTo>
                      <a:pt x="53009" y="111315"/>
                    </a:lnTo>
                    <a:lnTo>
                      <a:pt x="55994" y="111493"/>
                    </a:lnTo>
                    <a:lnTo>
                      <a:pt x="56324" y="107429"/>
                    </a:lnTo>
                    <a:lnTo>
                      <a:pt x="54102" y="105562"/>
                    </a:lnTo>
                    <a:lnTo>
                      <a:pt x="53327" y="104914"/>
                    </a:lnTo>
                    <a:lnTo>
                      <a:pt x="48704" y="101041"/>
                    </a:lnTo>
                    <a:lnTo>
                      <a:pt x="48196" y="96329"/>
                    </a:lnTo>
                    <a:lnTo>
                      <a:pt x="50025" y="90119"/>
                    </a:lnTo>
                    <a:lnTo>
                      <a:pt x="47764" y="93256"/>
                    </a:lnTo>
                    <a:lnTo>
                      <a:pt x="46380" y="99822"/>
                    </a:lnTo>
                    <a:lnTo>
                      <a:pt x="48374" y="104914"/>
                    </a:lnTo>
                    <a:lnTo>
                      <a:pt x="45986" y="103682"/>
                    </a:lnTo>
                    <a:lnTo>
                      <a:pt x="45466" y="101676"/>
                    </a:lnTo>
                    <a:lnTo>
                      <a:pt x="44945" y="97726"/>
                    </a:lnTo>
                    <a:lnTo>
                      <a:pt x="42379" y="104914"/>
                    </a:lnTo>
                    <a:lnTo>
                      <a:pt x="42278" y="107061"/>
                    </a:lnTo>
                    <a:lnTo>
                      <a:pt x="42659" y="111493"/>
                    </a:lnTo>
                    <a:lnTo>
                      <a:pt x="47193" y="116230"/>
                    </a:lnTo>
                    <a:lnTo>
                      <a:pt x="44196" y="116039"/>
                    </a:lnTo>
                    <a:lnTo>
                      <a:pt x="42849" y="114058"/>
                    </a:lnTo>
                    <a:lnTo>
                      <a:pt x="41313" y="111201"/>
                    </a:lnTo>
                    <a:lnTo>
                      <a:pt x="42926" y="119837"/>
                    </a:lnTo>
                    <a:lnTo>
                      <a:pt x="48336" y="126733"/>
                    </a:lnTo>
                    <a:lnTo>
                      <a:pt x="56667" y="130327"/>
                    </a:lnTo>
                    <a:lnTo>
                      <a:pt x="67081" y="129044"/>
                    </a:lnTo>
                    <a:lnTo>
                      <a:pt x="72174" y="125463"/>
                    </a:lnTo>
                    <a:lnTo>
                      <a:pt x="72758" y="125056"/>
                    </a:lnTo>
                    <a:lnTo>
                      <a:pt x="73952" y="124218"/>
                    </a:lnTo>
                    <a:lnTo>
                      <a:pt x="76428" y="117932"/>
                    </a:lnTo>
                    <a:close/>
                  </a:path>
                  <a:path w="132714" h="165734">
                    <a:moveTo>
                      <a:pt x="90322" y="98488"/>
                    </a:moveTo>
                    <a:lnTo>
                      <a:pt x="85788" y="100685"/>
                    </a:lnTo>
                    <a:lnTo>
                      <a:pt x="85699" y="101130"/>
                    </a:lnTo>
                    <a:lnTo>
                      <a:pt x="90322" y="98488"/>
                    </a:lnTo>
                    <a:close/>
                  </a:path>
                  <a:path w="132714" h="165734">
                    <a:moveTo>
                      <a:pt x="92049" y="111594"/>
                    </a:moveTo>
                    <a:lnTo>
                      <a:pt x="91998" y="108369"/>
                    </a:lnTo>
                    <a:lnTo>
                      <a:pt x="91935" y="104698"/>
                    </a:lnTo>
                    <a:lnTo>
                      <a:pt x="89636" y="105537"/>
                    </a:lnTo>
                    <a:lnTo>
                      <a:pt x="87325" y="107353"/>
                    </a:lnTo>
                    <a:lnTo>
                      <a:pt x="86563" y="110286"/>
                    </a:lnTo>
                    <a:lnTo>
                      <a:pt x="84721" y="106362"/>
                    </a:lnTo>
                    <a:lnTo>
                      <a:pt x="85699" y="101130"/>
                    </a:lnTo>
                    <a:lnTo>
                      <a:pt x="85305" y="101358"/>
                    </a:lnTo>
                    <a:lnTo>
                      <a:pt x="83121" y="107035"/>
                    </a:lnTo>
                    <a:lnTo>
                      <a:pt x="84518" y="113499"/>
                    </a:lnTo>
                    <a:lnTo>
                      <a:pt x="90271" y="118719"/>
                    </a:lnTo>
                    <a:lnTo>
                      <a:pt x="87490" y="113995"/>
                    </a:lnTo>
                    <a:lnTo>
                      <a:pt x="89573" y="110718"/>
                    </a:lnTo>
                    <a:lnTo>
                      <a:pt x="89801" y="110286"/>
                    </a:lnTo>
                    <a:lnTo>
                      <a:pt x="90805" y="108369"/>
                    </a:lnTo>
                    <a:lnTo>
                      <a:pt x="92049" y="111594"/>
                    </a:lnTo>
                    <a:close/>
                  </a:path>
                  <a:path w="132714" h="165734">
                    <a:moveTo>
                      <a:pt x="94449" y="116078"/>
                    </a:moveTo>
                    <a:lnTo>
                      <a:pt x="93586" y="115557"/>
                    </a:lnTo>
                    <a:lnTo>
                      <a:pt x="92049" y="111594"/>
                    </a:lnTo>
                    <a:lnTo>
                      <a:pt x="92125" y="116141"/>
                    </a:lnTo>
                    <a:lnTo>
                      <a:pt x="94449" y="116078"/>
                    </a:lnTo>
                    <a:close/>
                  </a:path>
                  <a:path w="132714" h="165734">
                    <a:moveTo>
                      <a:pt x="104038" y="47434"/>
                    </a:moveTo>
                    <a:lnTo>
                      <a:pt x="101409" y="45542"/>
                    </a:lnTo>
                    <a:lnTo>
                      <a:pt x="99352" y="44894"/>
                    </a:lnTo>
                    <a:lnTo>
                      <a:pt x="95999" y="43840"/>
                    </a:lnTo>
                    <a:lnTo>
                      <a:pt x="93713" y="44894"/>
                    </a:lnTo>
                    <a:lnTo>
                      <a:pt x="95300" y="42532"/>
                    </a:lnTo>
                    <a:lnTo>
                      <a:pt x="97142" y="38925"/>
                    </a:lnTo>
                    <a:lnTo>
                      <a:pt x="97358" y="38493"/>
                    </a:lnTo>
                    <a:lnTo>
                      <a:pt x="99072" y="35153"/>
                    </a:lnTo>
                    <a:lnTo>
                      <a:pt x="98704" y="33515"/>
                    </a:lnTo>
                    <a:lnTo>
                      <a:pt x="97053" y="33121"/>
                    </a:lnTo>
                    <a:lnTo>
                      <a:pt x="93256" y="35064"/>
                    </a:lnTo>
                    <a:lnTo>
                      <a:pt x="93256" y="38925"/>
                    </a:lnTo>
                    <a:lnTo>
                      <a:pt x="92443" y="40563"/>
                    </a:lnTo>
                    <a:lnTo>
                      <a:pt x="91630" y="42062"/>
                    </a:lnTo>
                    <a:lnTo>
                      <a:pt x="84315" y="52806"/>
                    </a:lnTo>
                    <a:lnTo>
                      <a:pt x="75361" y="58407"/>
                    </a:lnTo>
                    <a:lnTo>
                      <a:pt x="69430" y="62763"/>
                    </a:lnTo>
                    <a:lnTo>
                      <a:pt x="73774" y="56845"/>
                    </a:lnTo>
                    <a:lnTo>
                      <a:pt x="79387" y="47879"/>
                    </a:lnTo>
                    <a:lnTo>
                      <a:pt x="90220" y="40525"/>
                    </a:lnTo>
                    <a:lnTo>
                      <a:pt x="91694" y="39725"/>
                    </a:lnTo>
                    <a:lnTo>
                      <a:pt x="93256" y="38925"/>
                    </a:lnTo>
                    <a:lnTo>
                      <a:pt x="93256" y="35064"/>
                    </a:lnTo>
                    <a:lnTo>
                      <a:pt x="89674" y="36893"/>
                    </a:lnTo>
                    <a:lnTo>
                      <a:pt x="87299" y="38493"/>
                    </a:lnTo>
                    <a:lnTo>
                      <a:pt x="88353" y="36195"/>
                    </a:lnTo>
                    <a:lnTo>
                      <a:pt x="86639" y="30797"/>
                    </a:lnTo>
                    <a:lnTo>
                      <a:pt x="84772" y="28168"/>
                    </a:lnTo>
                    <a:lnTo>
                      <a:pt x="81495" y="36360"/>
                    </a:lnTo>
                    <a:lnTo>
                      <a:pt x="74866" y="48679"/>
                    </a:lnTo>
                    <a:lnTo>
                      <a:pt x="64960" y="63233"/>
                    </a:lnTo>
                    <a:lnTo>
                      <a:pt x="51866" y="78130"/>
                    </a:lnTo>
                    <a:lnTo>
                      <a:pt x="52971" y="79209"/>
                    </a:lnTo>
                    <a:lnTo>
                      <a:pt x="54063" y="80340"/>
                    </a:lnTo>
                    <a:lnTo>
                      <a:pt x="68948" y="67259"/>
                    </a:lnTo>
                    <a:lnTo>
                      <a:pt x="75552" y="62763"/>
                    </a:lnTo>
                    <a:lnTo>
                      <a:pt x="83515" y="57353"/>
                    </a:lnTo>
                    <a:lnTo>
                      <a:pt x="95834" y="50711"/>
                    </a:lnTo>
                    <a:lnTo>
                      <a:pt x="104038" y="47434"/>
                    </a:lnTo>
                    <a:close/>
                  </a:path>
                  <a:path w="132714" h="165734">
                    <a:moveTo>
                      <a:pt x="110337" y="71424"/>
                    </a:moveTo>
                    <a:lnTo>
                      <a:pt x="107416" y="69761"/>
                    </a:lnTo>
                    <a:lnTo>
                      <a:pt x="106248" y="69100"/>
                    </a:lnTo>
                    <a:lnTo>
                      <a:pt x="103428" y="67500"/>
                    </a:lnTo>
                    <a:lnTo>
                      <a:pt x="93510" y="65773"/>
                    </a:lnTo>
                    <a:lnTo>
                      <a:pt x="81965" y="67068"/>
                    </a:lnTo>
                    <a:lnTo>
                      <a:pt x="70180" y="72224"/>
                    </a:lnTo>
                    <a:lnTo>
                      <a:pt x="75895" y="72161"/>
                    </a:lnTo>
                    <a:lnTo>
                      <a:pt x="82245" y="74155"/>
                    </a:lnTo>
                    <a:lnTo>
                      <a:pt x="88493" y="77901"/>
                    </a:lnTo>
                    <a:lnTo>
                      <a:pt x="93903" y="83058"/>
                    </a:lnTo>
                    <a:lnTo>
                      <a:pt x="88798" y="80530"/>
                    </a:lnTo>
                    <a:lnTo>
                      <a:pt x="85636" y="78943"/>
                    </a:lnTo>
                    <a:lnTo>
                      <a:pt x="85356" y="78854"/>
                    </a:lnTo>
                    <a:lnTo>
                      <a:pt x="76060" y="75895"/>
                    </a:lnTo>
                    <a:lnTo>
                      <a:pt x="65900" y="76149"/>
                    </a:lnTo>
                    <a:lnTo>
                      <a:pt x="55854" y="82003"/>
                    </a:lnTo>
                    <a:lnTo>
                      <a:pt x="57200" y="83019"/>
                    </a:lnTo>
                    <a:lnTo>
                      <a:pt x="64617" y="78854"/>
                    </a:lnTo>
                    <a:lnTo>
                      <a:pt x="72402" y="79705"/>
                    </a:lnTo>
                    <a:lnTo>
                      <a:pt x="79959" y="84289"/>
                    </a:lnTo>
                    <a:lnTo>
                      <a:pt x="86664" y="91351"/>
                    </a:lnTo>
                    <a:lnTo>
                      <a:pt x="86995" y="87655"/>
                    </a:lnTo>
                    <a:lnTo>
                      <a:pt x="86817" y="84035"/>
                    </a:lnTo>
                    <a:lnTo>
                      <a:pt x="83667" y="80530"/>
                    </a:lnTo>
                    <a:lnTo>
                      <a:pt x="89979" y="82359"/>
                    </a:lnTo>
                    <a:lnTo>
                      <a:pt x="91630" y="91643"/>
                    </a:lnTo>
                    <a:lnTo>
                      <a:pt x="101053" y="94018"/>
                    </a:lnTo>
                    <a:lnTo>
                      <a:pt x="101638" y="85356"/>
                    </a:lnTo>
                    <a:lnTo>
                      <a:pt x="99491" y="83058"/>
                    </a:lnTo>
                    <a:lnTo>
                      <a:pt x="95084" y="78371"/>
                    </a:lnTo>
                    <a:lnTo>
                      <a:pt x="87655" y="75387"/>
                    </a:lnTo>
                    <a:lnTo>
                      <a:pt x="92456" y="75704"/>
                    </a:lnTo>
                    <a:lnTo>
                      <a:pt x="100317" y="78460"/>
                    </a:lnTo>
                    <a:lnTo>
                      <a:pt x="102057" y="80022"/>
                    </a:lnTo>
                    <a:lnTo>
                      <a:pt x="97739" y="75387"/>
                    </a:lnTo>
                    <a:lnTo>
                      <a:pt x="95262" y="72732"/>
                    </a:lnTo>
                    <a:lnTo>
                      <a:pt x="94259" y="72161"/>
                    </a:lnTo>
                    <a:lnTo>
                      <a:pt x="90144" y="69761"/>
                    </a:lnTo>
                    <a:lnTo>
                      <a:pt x="83832" y="69100"/>
                    </a:lnTo>
                    <a:lnTo>
                      <a:pt x="93700" y="69761"/>
                    </a:lnTo>
                    <a:lnTo>
                      <a:pt x="101714" y="73317"/>
                    </a:lnTo>
                    <a:lnTo>
                      <a:pt x="99237" y="70091"/>
                    </a:lnTo>
                    <a:lnTo>
                      <a:pt x="101892" y="69761"/>
                    </a:lnTo>
                    <a:lnTo>
                      <a:pt x="106299" y="70154"/>
                    </a:lnTo>
                    <a:lnTo>
                      <a:pt x="110337" y="71424"/>
                    </a:lnTo>
                    <a:close/>
                  </a:path>
                  <a:path w="132714" h="165734">
                    <a:moveTo>
                      <a:pt x="111658" y="95097"/>
                    </a:moveTo>
                    <a:lnTo>
                      <a:pt x="110223" y="84607"/>
                    </a:lnTo>
                    <a:lnTo>
                      <a:pt x="107619" y="78740"/>
                    </a:lnTo>
                    <a:lnTo>
                      <a:pt x="101854" y="73380"/>
                    </a:lnTo>
                    <a:lnTo>
                      <a:pt x="101714" y="73317"/>
                    </a:lnTo>
                    <a:lnTo>
                      <a:pt x="108038" y="81546"/>
                    </a:lnTo>
                    <a:lnTo>
                      <a:pt x="111594" y="95351"/>
                    </a:lnTo>
                    <a:lnTo>
                      <a:pt x="111658" y="95097"/>
                    </a:lnTo>
                    <a:close/>
                  </a:path>
                  <a:path w="132714" h="165734">
                    <a:moveTo>
                      <a:pt x="114808" y="120472"/>
                    </a:moveTo>
                    <a:lnTo>
                      <a:pt x="113842" y="109994"/>
                    </a:lnTo>
                    <a:lnTo>
                      <a:pt x="113118" y="102057"/>
                    </a:lnTo>
                    <a:lnTo>
                      <a:pt x="113004" y="100799"/>
                    </a:lnTo>
                    <a:lnTo>
                      <a:pt x="111594" y="95351"/>
                    </a:lnTo>
                    <a:lnTo>
                      <a:pt x="109842" y="102235"/>
                    </a:lnTo>
                    <a:lnTo>
                      <a:pt x="99098" y="101727"/>
                    </a:lnTo>
                    <a:lnTo>
                      <a:pt x="101854" y="104241"/>
                    </a:lnTo>
                    <a:lnTo>
                      <a:pt x="106527" y="106032"/>
                    </a:lnTo>
                    <a:lnTo>
                      <a:pt x="110490" y="102235"/>
                    </a:lnTo>
                    <a:lnTo>
                      <a:pt x="110667" y="102057"/>
                    </a:lnTo>
                    <a:lnTo>
                      <a:pt x="108648" y="108470"/>
                    </a:lnTo>
                    <a:lnTo>
                      <a:pt x="100507" y="110070"/>
                    </a:lnTo>
                    <a:lnTo>
                      <a:pt x="98425" y="107861"/>
                    </a:lnTo>
                    <a:lnTo>
                      <a:pt x="99415" y="109994"/>
                    </a:lnTo>
                    <a:lnTo>
                      <a:pt x="100901" y="111340"/>
                    </a:lnTo>
                    <a:lnTo>
                      <a:pt x="102565" y="112166"/>
                    </a:lnTo>
                    <a:lnTo>
                      <a:pt x="98755" y="115976"/>
                    </a:lnTo>
                    <a:lnTo>
                      <a:pt x="94449" y="116078"/>
                    </a:lnTo>
                    <a:lnTo>
                      <a:pt x="98552" y="118503"/>
                    </a:lnTo>
                    <a:lnTo>
                      <a:pt x="104749" y="116789"/>
                    </a:lnTo>
                    <a:lnTo>
                      <a:pt x="111099" y="110070"/>
                    </a:lnTo>
                    <a:lnTo>
                      <a:pt x="110807" y="125552"/>
                    </a:lnTo>
                    <a:lnTo>
                      <a:pt x="113068" y="143484"/>
                    </a:lnTo>
                    <a:lnTo>
                      <a:pt x="113220" y="144068"/>
                    </a:lnTo>
                    <a:lnTo>
                      <a:pt x="113449" y="142468"/>
                    </a:lnTo>
                    <a:lnTo>
                      <a:pt x="113753" y="139014"/>
                    </a:lnTo>
                    <a:lnTo>
                      <a:pt x="114147" y="136525"/>
                    </a:lnTo>
                    <a:lnTo>
                      <a:pt x="114147" y="133184"/>
                    </a:lnTo>
                    <a:lnTo>
                      <a:pt x="114808" y="120472"/>
                    </a:lnTo>
                    <a:close/>
                  </a:path>
                  <a:path w="132714" h="165734">
                    <a:moveTo>
                      <a:pt x="118948" y="161099"/>
                    </a:moveTo>
                    <a:lnTo>
                      <a:pt x="117017" y="158419"/>
                    </a:lnTo>
                    <a:lnTo>
                      <a:pt x="113220" y="144068"/>
                    </a:lnTo>
                    <a:lnTo>
                      <a:pt x="111328" y="157708"/>
                    </a:lnTo>
                    <a:lnTo>
                      <a:pt x="117233" y="161188"/>
                    </a:lnTo>
                    <a:lnTo>
                      <a:pt x="118948" y="161099"/>
                    </a:lnTo>
                    <a:close/>
                  </a:path>
                  <a:path w="132714" h="165734">
                    <a:moveTo>
                      <a:pt x="132194" y="162128"/>
                    </a:moveTo>
                    <a:lnTo>
                      <a:pt x="131521" y="147574"/>
                    </a:lnTo>
                    <a:lnTo>
                      <a:pt x="126695" y="145999"/>
                    </a:lnTo>
                    <a:lnTo>
                      <a:pt x="122262" y="151396"/>
                    </a:lnTo>
                    <a:lnTo>
                      <a:pt x="124688" y="155016"/>
                    </a:lnTo>
                    <a:lnTo>
                      <a:pt x="127368" y="158064"/>
                    </a:lnTo>
                    <a:lnTo>
                      <a:pt x="125247" y="160794"/>
                    </a:lnTo>
                    <a:lnTo>
                      <a:pt x="118948" y="161099"/>
                    </a:lnTo>
                    <a:lnTo>
                      <a:pt x="121716" y="164947"/>
                    </a:lnTo>
                    <a:lnTo>
                      <a:pt x="128054" y="165633"/>
                    </a:lnTo>
                    <a:lnTo>
                      <a:pt x="132194" y="162128"/>
                    </a:lnTo>
                    <a:close/>
                  </a:path>
                </a:pathLst>
              </a:custGeom>
              <a:solidFill>
                <a:srgbClr val="7DA7D9"/>
              </a:solidFill>
            </p:spPr>
            <p:txBody>
              <a:bodyPr wrap="square" lIns="0" tIns="0" rIns="0" bIns="0" rtlCol="0"/>
              <a:lstStyle/>
              <a:p>
                <a:endParaRPr/>
              </a:p>
            </p:txBody>
          </p:sp>
        </p:grpSp>
        <p:grpSp>
          <p:nvGrpSpPr>
            <p:cNvPr id="832" name="object 832"/>
            <p:cNvGrpSpPr/>
            <p:nvPr/>
          </p:nvGrpSpPr>
          <p:grpSpPr>
            <a:xfrm>
              <a:off x="2134932" y="12316473"/>
              <a:ext cx="119380" cy="45085"/>
              <a:chOff x="2134932" y="12316473"/>
              <a:chExt cx="119380" cy="45085"/>
            </a:xfrm>
          </p:grpSpPr>
          <p:sp>
            <p:nvSpPr>
              <p:cNvPr id="833" name="object 833"/>
              <p:cNvSpPr/>
              <p:nvPr/>
            </p:nvSpPr>
            <p:spPr>
              <a:xfrm>
                <a:off x="2134920" y="12316483"/>
                <a:ext cx="119380" cy="45085"/>
              </a:xfrm>
              <a:custGeom>
                <a:avLst/>
                <a:gdLst/>
                <a:ahLst/>
                <a:cxnLst/>
                <a:rect l="l" t="t" r="r" b="b"/>
                <a:pathLst>
                  <a:path w="119380" h="45084">
                    <a:moveTo>
                      <a:pt x="119303" y="36944"/>
                    </a:moveTo>
                    <a:lnTo>
                      <a:pt x="0" y="36944"/>
                    </a:lnTo>
                    <a:lnTo>
                      <a:pt x="0" y="45046"/>
                    </a:lnTo>
                    <a:lnTo>
                      <a:pt x="119303" y="45046"/>
                    </a:lnTo>
                    <a:lnTo>
                      <a:pt x="119303" y="36944"/>
                    </a:lnTo>
                    <a:close/>
                  </a:path>
                  <a:path w="119380" h="45084">
                    <a:moveTo>
                      <a:pt x="119303" y="0"/>
                    </a:moveTo>
                    <a:lnTo>
                      <a:pt x="3314" y="0"/>
                    </a:lnTo>
                    <a:lnTo>
                      <a:pt x="3314" y="31724"/>
                    </a:lnTo>
                    <a:lnTo>
                      <a:pt x="119303" y="31724"/>
                    </a:lnTo>
                    <a:lnTo>
                      <a:pt x="119303" y="0"/>
                    </a:lnTo>
                    <a:close/>
                  </a:path>
                </a:pathLst>
              </a:custGeom>
              <a:solidFill>
                <a:srgbClr val="333376"/>
              </a:solidFill>
            </p:spPr>
            <p:txBody>
              <a:bodyPr wrap="square" lIns="0" tIns="0" rIns="0" bIns="0" rtlCol="0"/>
              <a:lstStyle/>
              <a:p>
                <a:endParaRPr/>
              </a:p>
            </p:txBody>
          </p:sp>
          <p:sp>
            <p:nvSpPr>
              <p:cNvPr id="834" name="object 834"/>
              <p:cNvSpPr/>
              <p:nvPr/>
            </p:nvSpPr>
            <p:spPr>
              <a:xfrm>
                <a:off x="2138235" y="12325817"/>
                <a:ext cx="116205" cy="27940"/>
              </a:xfrm>
              <a:custGeom>
                <a:avLst/>
                <a:gdLst/>
                <a:ahLst/>
                <a:cxnLst/>
                <a:rect l="l" t="t" r="r" b="b"/>
                <a:pathLst>
                  <a:path w="116205" h="27940">
                    <a:moveTo>
                      <a:pt x="46634" y="4864"/>
                    </a:moveTo>
                    <a:lnTo>
                      <a:pt x="45275" y="3492"/>
                    </a:lnTo>
                    <a:lnTo>
                      <a:pt x="41910" y="3492"/>
                    </a:lnTo>
                    <a:lnTo>
                      <a:pt x="40551" y="4864"/>
                    </a:lnTo>
                    <a:lnTo>
                      <a:pt x="40551" y="8229"/>
                    </a:lnTo>
                    <a:lnTo>
                      <a:pt x="41910" y="9588"/>
                    </a:lnTo>
                    <a:lnTo>
                      <a:pt x="43586" y="9588"/>
                    </a:lnTo>
                    <a:lnTo>
                      <a:pt x="45275" y="9588"/>
                    </a:lnTo>
                    <a:lnTo>
                      <a:pt x="46634" y="8229"/>
                    </a:lnTo>
                    <a:lnTo>
                      <a:pt x="46634" y="4864"/>
                    </a:lnTo>
                    <a:close/>
                  </a:path>
                  <a:path w="116205" h="27940">
                    <a:moveTo>
                      <a:pt x="71932" y="2933"/>
                    </a:moveTo>
                    <a:lnTo>
                      <a:pt x="69011" y="0"/>
                    </a:lnTo>
                    <a:lnTo>
                      <a:pt x="61810" y="0"/>
                    </a:lnTo>
                    <a:lnTo>
                      <a:pt x="58889" y="2933"/>
                    </a:lnTo>
                    <a:lnTo>
                      <a:pt x="58889" y="10134"/>
                    </a:lnTo>
                    <a:lnTo>
                      <a:pt x="61810" y="13068"/>
                    </a:lnTo>
                    <a:lnTo>
                      <a:pt x="65405" y="13068"/>
                    </a:lnTo>
                    <a:lnTo>
                      <a:pt x="69011" y="13068"/>
                    </a:lnTo>
                    <a:lnTo>
                      <a:pt x="71932" y="10134"/>
                    </a:lnTo>
                    <a:lnTo>
                      <a:pt x="71932" y="2933"/>
                    </a:lnTo>
                    <a:close/>
                  </a:path>
                  <a:path w="116205" h="27940">
                    <a:moveTo>
                      <a:pt x="90271" y="4864"/>
                    </a:moveTo>
                    <a:lnTo>
                      <a:pt x="88912" y="3492"/>
                    </a:lnTo>
                    <a:lnTo>
                      <a:pt x="85547" y="3492"/>
                    </a:lnTo>
                    <a:lnTo>
                      <a:pt x="84188" y="4864"/>
                    </a:lnTo>
                    <a:lnTo>
                      <a:pt x="84188" y="8229"/>
                    </a:lnTo>
                    <a:lnTo>
                      <a:pt x="85547" y="9588"/>
                    </a:lnTo>
                    <a:lnTo>
                      <a:pt x="87223" y="9588"/>
                    </a:lnTo>
                    <a:lnTo>
                      <a:pt x="88912" y="9588"/>
                    </a:lnTo>
                    <a:lnTo>
                      <a:pt x="90271" y="8229"/>
                    </a:lnTo>
                    <a:lnTo>
                      <a:pt x="90271" y="4864"/>
                    </a:lnTo>
                    <a:close/>
                  </a:path>
                  <a:path w="116205" h="27940">
                    <a:moveTo>
                      <a:pt x="115989" y="22402"/>
                    </a:moveTo>
                    <a:lnTo>
                      <a:pt x="0" y="22402"/>
                    </a:lnTo>
                    <a:lnTo>
                      <a:pt x="0" y="27609"/>
                    </a:lnTo>
                    <a:lnTo>
                      <a:pt x="115989" y="27609"/>
                    </a:lnTo>
                    <a:lnTo>
                      <a:pt x="115989" y="22402"/>
                    </a:lnTo>
                    <a:close/>
                  </a:path>
                </a:pathLst>
              </a:custGeom>
              <a:solidFill>
                <a:srgbClr val="7DA7D9"/>
              </a:solidFill>
            </p:spPr>
            <p:txBody>
              <a:bodyPr wrap="square" lIns="0" tIns="0" rIns="0" bIns="0" rtlCol="0"/>
              <a:lstStyle/>
              <a:p>
                <a:endParaRPr/>
              </a:p>
            </p:txBody>
          </p:sp>
        </p:grpSp>
        <p:grpSp>
          <p:nvGrpSpPr>
            <p:cNvPr id="835" name="object 835"/>
            <p:cNvGrpSpPr/>
            <p:nvPr/>
          </p:nvGrpSpPr>
          <p:grpSpPr>
            <a:xfrm>
              <a:off x="1901014" y="12299607"/>
              <a:ext cx="248285" cy="83185"/>
              <a:chOff x="1901014" y="12299607"/>
              <a:chExt cx="248285" cy="83185"/>
            </a:xfrm>
          </p:grpSpPr>
          <p:sp>
            <p:nvSpPr>
              <p:cNvPr id="836" name="object 836"/>
              <p:cNvSpPr/>
              <p:nvPr/>
            </p:nvSpPr>
            <p:spPr>
              <a:xfrm>
                <a:off x="1901012" y="12316483"/>
                <a:ext cx="118110" cy="45085"/>
              </a:xfrm>
              <a:custGeom>
                <a:avLst/>
                <a:gdLst/>
                <a:ahLst/>
                <a:cxnLst/>
                <a:rect l="l" t="t" r="r" b="b"/>
                <a:pathLst>
                  <a:path w="118110" h="45084">
                    <a:moveTo>
                      <a:pt x="117957" y="36944"/>
                    </a:moveTo>
                    <a:lnTo>
                      <a:pt x="0" y="36944"/>
                    </a:lnTo>
                    <a:lnTo>
                      <a:pt x="0" y="45046"/>
                    </a:lnTo>
                    <a:lnTo>
                      <a:pt x="117957" y="45046"/>
                    </a:lnTo>
                    <a:lnTo>
                      <a:pt x="117957" y="36944"/>
                    </a:lnTo>
                    <a:close/>
                  </a:path>
                  <a:path w="118110" h="45084">
                    <a:moveTo>
                      <a:pt x="117957" y="0"/>
                    </a:moveTo>
                    <a:lnTo>
                      <a:pt x="0" y="0"/>
                    </a:lnTo>
                    <a:lnTo>
                      <a:pt x="0" y="31724"/>
                    </a:lnTo>
                    <a:lnTo>
                      <a:pt x="117957" y="31724"/>
                    </a:lnTo>
                    <a:lnTo>
                      <a:pt x="117957" y="0"/>
                    </a:lnTo>
                    <a:close/>
                  </a:path>
                </a:pathLst>
              </a:custGeom>
              <a:solidFill>
                <a:srgbClr val="333376"/>
              </a:solidFill>
            </p:spPr>
            <p:txBody>
              <a:bodyPr wrap="square" lIns="0" tIns="0" rIns="0" bIns="0" rtlCol="0"/>
              <a:lstStyle/>
              <a:p>
                <a:endParaRPr/>
              </a:p>
            </p:txBody>
          </p:sp>
          <p:sp>
            <p:nvSpPr>
              <p:cNvPr id="837" name="object 837"/>
              <p:cNvSpPr/>
              <p:nvPr/>
            </p:nvSpPr>
            <p:spPr>
              <a:xfrm>
                <a:off x="1901012" y="12325817"/>
                <a:ext cx="118110" cy="27940"/>
              </a:xfrm>
              <a:custGeom>
                <a:avLst/>
                <a:gdLst/>
                <a:ahLst/>
                <a:cxnLst/>
                <a:rect l="l" t="t" r="r" b="b"/>
                <a:pathLst>
                  <a:path w="118110" h="27940">
                    <a:moveTo>
                      <a:pt x="31800" y="4864"/>
                    </a:moveTo>
                    <a:lnTo>
                      <a:pt x="30441" y="3492"/>
                    </a:lnTo>
                    <a:lnTo>
                      <a:pt x="27063" y="3492"/>
                    </a:lnTo>
                    <a:lnTo>
                      <a:pt x="25704" y="4864"/>
                    </a:lnTo>
                    <a:lnTo>
                      <a:pt x="25704" y="8229"/>
                    </a:lnTo>
                    <a:lnTo>
                      <a:pt x="27063" y="9588"/>
                    </a:lnTo>
                    <a:lnTo>
                      <a:pt x="28752" y="9588"/>
                    </a:lnTo>
                    <a:lnTo>
                      <a:pt x="30441" y="9588"/>
                    </a:lnTo>
                    <a:lnTo>
                      <a:pt x="31800" y="8229"/>
                    </a:lnTo>
                    <a:lnTo>
                      <a:pt x="31800" y="4864"/>
                    </a:lnTo>
                    <a:close/>
                  </a:path>
                  <a:path w="118110" h="27940">
                    <a:moveTo>
                      <a:pt x="57099" y="2933"/>
                    </a:moveTo>
                    <a:lnTo>
                      <a:pt x="54178" y="0"/>
                    </a:lnTo>
                    <a:lnTo>
                      <a:pt x="46964" y="0"/>
                    </a:lnTo>
                    <a:lnTo>
                      <a:pt x="44043" y="2933"/>
                    </a:lnTo>
                    <a:lnTo>
                      <a:pt x="44043" y="10134"/>
                    </a:lnTo>
                    <a:lnTo>
                      <a:pt x="46964" y="13068"/>
                    </a:lnTo>
                    <a:lnTo>
                      <a:pt x="50571" y="13068"/>
                    </a:lnTo>
                    <a:lnTo>
                      <a:pt x="54178" y="13068"/>
                    </a:lnTo>
                    <a:lnTo>
                      <a:pt x="57099" y="10134"/>
                    </a:lnTo>
                    <a:lnTo>
                      <a:pt x="57099" y="2933"/>
                    </a:lnTo>
                    <a:close/>
                  </a:path>
                  <a:path w="118110" h="27940">
                    <a:moveTo>
                      <a:pt x="75438" y="4864"/>
                    </a:moveTo>
                    <a:lnTo>
                      <a:pt x="74079" y="3492"/>
                    </a:lnTo>
                    <a:lnTo>
                      <a:pt x="70700" y="3492"/>
                    </a:lnTo>
                    <a:lnTo>
                      <a:pt x="69342" y="4864"/>
                    </a:lnTo>
                    <a:lnTo>
                      <a:pt x="69342" y="8229"/>
                    </a:lnTo>
                    <a:lnTo>
                      <a:pt x="70700" y="9588"/>
                    </a:lnTo>
                    <a:lnTo>
                      <a:pt x="72390" y="9588"/>
                    </a:lnTo>
                    <a:lnTo>
                      <a:pt x="74079" y="9588"/>
                    </a:lnTo>
                    <a:lnTo>
                      <a:pt x="75438" y="8229"/>
                    </a:lnTo>
                    <a:lnTo>
                      <a:pt x="75438" y="4864"/>
                    </a:lnTo>
                    <a:close/>
                  </a:path>
                  <a:path w="118110" h="27940">
                    <a:moveTo>
                      <a:pt x="117957" y="22402"/>
                    </a:moveTo>
                    <a:lnTo>
                      <a:pt x="0" y="22402"/>
                    </a:lnTo>
                    <a:lnTo>
                      <a:pt x="0" y="27609"/>
                    </a:lnTo>
                    <a:lnTo>
                      <a:pt x="117957" y="27609"/>
                    </a:lnTo>
                    <a:lnTo>
                      <a:pt x="117957" y="22402"/>
                    </a:lnTo>
                    <a:close/>
                  </a:path>
                </a:pathLst>
              </a:custGeom>
              <a:solidFill>
                <a:srgbClr val="7DA7D9"/>
              </a:solidFill>
            </p:spPr>
            <p:txBody>
              <a:bodyPr wrap="square" lIns="0" tIns="0" rIns="0" bIns="0" rtlCol="0"/>
              <a:lstStyle/>
              <a:p>
                <a:endParaRPr/>
              </a:p>
            </p:txBody>
          </p:sp>
          <p:sp>
            <p:nvSpPr>
              <p:cNvPr id="838" name="object 838"/>
              <p:cNvSpPr/>
              <p:nvPr/>
            </p:nvSpPr>
            <p:spPr>
              <a:xfrm>
                <a:off x="2003770" y="12299607"/>
                <a:ext cx="145415" cy="83185"/>
              </a:xfrm>
              <a:custGeom>
                <a:avLst/>
                <a:gdLst/>
                <a:ahLst/>
                <a:cxnLst/>
                <a:rect l="l" t="t" r="r" b="b"/>
                <a:pathLst>
                  <a:path w="145414" h="83184">
                    <a:moveTo>
                      <a:pt x="72678" y="0"/>
                    </a:moveTo>
                    <a:lnTo>
                      <a:pt x="62118" y="14313"/>
                    </a:lnTo>
                    <a:lnTo>
                      <a:pt x="61209" y="24330"/>
                    </a:lnTo>
                    <a:lnTo>
                      <a:pt x="56572" y="19056"/>
                    </a:lnTo>
                    <a:lnTo>
                      <a:pt x="50579" y="13804"/>
                    </a:lnTo>
                    <a:lnTo>
                      <a:pt x="43506" y="10215"/>
                    </a:lnTo>
                    <a:lnTo>
                      <a:pt x="35757" y="8436"/>
                    </a:lnTo>
                    <a:lnTo>
                      <a:pt x="27733" y="8613"/>
                    </a:lnTo>
                    <a:lnTo>
                      <a:pt x="0" y="41360"/>
                    </a:lnTo>
                    <a:lnTo>
                      <a:pt x="1007" y="47395"/>
                    </a:lnTo>
                    <a:lnTo>
                      <a:pt x="3579" y="52980"/>
                    </a:lnTo>
                    <a:lnTo>
                      <a:pt x="8712" y="61134"/>
                    </a:lnTo>
                    <a:lnTo>
                      <a:pt x="17786" y="65016"/>
                    </a:lnTo>
                    <a:lnTo>
                      <a:pt x="30506" y="65334"/>
                    </a:lnTo>
                    <a:lnTo>
                      <a:pt x="36453" y="61948"/>
                    </a:lnTo>
                    <a:lnTo>
                      <a:pt x="41680" y="53299"/>
                    </a:lnTo>
                    <a:lnTo>
                      <a:pt x="42601" y="50278"/>
                    </a:lnTo>
                    <a:lnTo>
                      <a:pt x="42742" y="47328"/>
                    </a:lnTo>
                    <a:lnTo>
                      <a:pt x="45421" y="47470"/>
                    </a:lnTo>
                    <a:lnTo>
                      <a:pt x="50554" y="47010"/>
                    </a:lnTo>
                    <a:lnTo>
                      <a:pt x="53752" y="48071"/>
                    </a:lnTo>
                    <a:lnTo>
                      <a:pt x="56643" y="51600"/>
                    </a:lnTo>
                    <a:lnTo>
                      <a:pt x="52206" y="52791"/>
                    </a:lnTo>
                    <a:lnTo>
                      <a:pt x="48347" y="54703"/>
                    </a:lnTo>
                    <a:lnTo>
                      <a:pt x="41610" y="63789"/>
                    </a:lnTo>
                    <a:lnTo>
                      <a:pt x="43922" y="70538"/>
                    </a:lnTo>
                    <a:lnTo>
                      <a:pt x="54471" y="80178"/>
                    </a:lnTo>
                    <a:lnTo>
                      <a:pt x="53268" y="82715"/>
                    </a:lnTo>
                    <a:lnTo>
                      <a:pt x="92101" y="82715"/>
                    </a:lnTo>
                    <a:lnTo>
                      <a:pt x="90873" y="80131"/>
                    </a:lnTo>
                    <a:lnTo>
                      <a:pt x="101446" y="70515"/>
                    </a:lnTo>
                    <a:lnTo>
                      <a:pt x="103747" y="63741"/>
                    </a:lnTo>
                    <a:lnTo>
                      <a:pt x="96868" y="54479"/>
                    </a:lnTo>
                    <a:lnTo>
                      <a:pt x="92938" y="52614"/>
                    </a:lnTo>
                    <a:lnTo>
                      <a:pt x="88749" y="51505"/>
                    </a:lnTo>
                    <a:lnTo>
                      <a:pt x="91629" y="48024"/>
                    </a:lnTo>
                    <a:lnTo>
                      <a:pt x="94815" y="46986"/>
                    </a:lnTo>
                    <a:lnTo>
                      <a:pt x="99924" y="47446"/>
                    </a:lnTo>
                    <a:lnTo>
                      <a:pt x="102602" y="47328"/>
                    </a:lnTo>
                    <a:lnTo>
                      <a:pt x="102744" y="50266"/>
                    </a:lnTo>
                    <a:lnTo>
                      <a:pt x="103664" y="53299"/>
                    </a:lnTo>
                    <a:lnTo>
                      <a:pt x="108892" y="61924"/>
                    </a:lnTo>
                    <a:lnTo>
                      <a:pt x="114850" y="65311"/>
                    </a:lnTo>
                    <a:lnTo>
                      <a:pt x="127559" y="65016"/>
                    </a:lnTo>
                    <a:lnTo>
                      <a:pt x="136633" y="61110"/>
                    </a:lnTo>
                    <a:lnTo>
                      <a:pt x="141766" y="52980"/>
                    </a:lnTo>
                    <a:lnTo>
                      <a:pt x="144338" y="47381"/>
                    </a:lnTo>
                    <a:lnTo>
                      <a:pt x="145345" y="41340"/>
                    </a:lnTo>
                    <a:lnTo>
                      <a:pt x="144784" y="35006"/>
                    </a:lnTo>
                    <a:lnTo>
                      <a:pt x="109586" y="8413"/>
                    </a:lnTo>
                    <a:lnTo>
                      <a:pt x="101834" y="10191"/>
                    </a:lnTo>
                    <a:lnTo>
                      <a:pt x="94761" y="13780"/>
                    </a:lnTo>
                    <a:lnTo>
                      <a:pt x="88773" y="19032"/>
                    </a:lnTo>
                    <a:lnTo>
                      <a:pt x="84159" y="24283"/>
                    </a:lnTo>
                    <a:lnTo>
                      <a:pt x="83239" y="14289"/>
                    </a:lnTo>
                    <a:lnTo>
                      <a:pt x="72678" y="0"/>
                    </a:lnTo>
                    <a:close/>
                  </a:path>
                </a:pathLst>
              </a:custGeom>
              <a:solidFill>
                <a:srgbClr val="333376"/>
              </a:solidFill>
            </p:spPr>
            <p:txBody>
              <a:bodyPr wrap="square" lIns="0" tIns="0" rIns="0" bIns="0" rtlCol="0"/>
              <a:lstStyle/>
              <a:p>
                <a:endParaRPr/>
              </a:p>
            </p:txBody>
          </p:sp>
          <p:sp>
            <p:nvSpPr>
              <p:cNvPr id="839" name="object 839"/>
              <p:cNvSpPr/>
              <p:nvPr/>
            </p:nvSpPr>
            <p:spPr>
              <a:xfrm>
                <a:off x="2009851" y="12309498"/>
                <a:ext cx="133350" cy="67310"/>
              </a:xfrm>
              <a:custGeom>
                <a:avLst/>
                <a:gdLst/>
                <a:ahLst/>
                <a:cxnLst/>
                <a:rect l="l" t="t" r="r" b="b"/>
                <a:pathLst>
                  <a:path w="133350" h="67309">
                    <a:moveTo>
                      <a:pt x="58559" y="43192"/>
                    </a:moveTo>
                    <a:lnTo>
                      <a:pt x="57683" y="37706"/>
                    </a:lnTo>
                    <a:lnTo>
                      <a:pt x="53149" y="30784"/>
                    </a:lnTo>
                    <a:lnTo>
                      <a:pt x="52412" y="29679"/>
                    </a:lnTo>
                    <a:lnTo>
                      <a:pt x="45275" y="26568"/>
                    </a:lnTo>
                    <a:lnTo>
                      <a:pt x="48907" y="25374"/>
                    </a:lnTo>
                    <a:lnTo>
                      <a:pt x="51473" y="26873"/>
                    </a:lnTo>
                    <a:lnTo>
                      <a:pt x="55994" y="30353"/>
                    </a:lnTo>
                    <a:lnTo>
                      <a:pt x="53098" y="25374"/>
                    </a:lnTo>
                    <a:lnTo>
                      <a:pt x="35039" y="13931"/>
                    </a:lnTo>
                    <a:lnTo>
                      <a:pt x="38252" y="11099"/>
                    </a:lnTo>
                    <a:lnTo>
                      <a:pt x="41592" y="11734"/>
                    </a:lnTo>
                    <a:lnTo>
                      <a:pt x="46050" y="13081"/>
                    </a:lnTo>
                    <a:lnTo>
                      <a:pt x="43154" y="11099"/>
                    </a:lnTo>
                    <a:lnTo>
                      <a:pt x="35826" y="6070"/>
                    </a:lnTo>
                    <a:lnTo>
                      <a:pt x="35699" y="5981"/>
                    </a:lnTo>
                    <a:lnTo>
                      <a:pt x="23279" y="4470"/>
                    </a:lnTo>
                    <a:lnTo>
                      <a:pt x="11226" y="9258"/>
                    </a:lnTo>
                    <a:lnTo>
                      <a:pt x="1993" y="21082"/>
                    </a:lnTo>
                    <a:lnTo>
                      <a:pt x="76" y="32067"/>
                    </a:lnTo>
                    <a:lnTo>
                      <a:pt x="0" y="33045"/>
                    </a:lnTo>
                    <a:lnTo>
                      <a:pt x="3771" y="41744"/>
                    </a:lnTo>
                    <a:lnTo>
                      <a:pt x="10744" y="47345"/>
                    </a:lnTo>
                    <a:lnTo>
                      <a:pt x="18110" y="49377"/>
                    </a:lnTo>
                    <a:lnTo>
                      <a:pt x="27495" y="49618"/>
                    </a:lnTo>
                    <a:lnTo>
                      <a:pt x="27990" y="48679"/>
                    </a:lnTo>
                    <a:lnTo>
                      <a:pt x="33197" y="38620"/>
                    </a:lnTo>
                    <a:lnTo>
                      <a:pt x="31673" y="35890"/>
                    </a:lnTo>
                    <a:lnTo>
                      <a:pt x="26924" y="27330"/>
                    </a:lnTo>
                    <a:lnTo>
                      <a:pt x="18110" y="27330"/>
                    </a:lnTo>
                    <a:lnTo>
                      <a:pt x="16675" y="27330"/>
                    </a:lnTo>
                    <a:lnTo>
                      <a:pt x="13411" y="34721"/>
                    </a:lnTo>
                    <a:lnTo>
                      <a:pt x="18275" y="37426"/>
                    </a:lnTo>
                    <a:lnTo>
                      <a:pt x="22212" y="35890"/>
                    </a:lnTo>
                    <a:lnTo>
                      <a:pt x="24815" y="40398"/>
                    </a:lnTo>
                    <a:lnTo>
                      <a:pt x="21678" y="46647"/>
                    </a:lnTo>
                    <a:lnTo>
                      <a:pt x="17335" y="48679"/>
                    </a:lnTo>
                    <a:lnTo>
                      <a:pt x="11036" y="44526"/>
                    </a:lnTo>
                    <a:lnTo>
                      <a:pt x="7239" y="39662"/>
                    </a:lnTo>
                    <a:lnTo>
                      <a:pt x="6299" y="33045"/>
                    </a:lnTo>
                    <a:lnTo>
                      <a:pt x="7810" y="25971"/>
                    </a:lnTo>
                    <a:lnTo>
                      <a:pt x="11366" y="19748"/>
                    </a:lnTo>
                    <a:lnTo>
                      <a:pt x="13055" y="26111"/>
                    </a:lnTo>
                    <a:lnTo>
                      <a:pt x="16814" y="27012"/>
                    </a:lnTo>
                    <a:lnTo>
                      <a:pt x="17983" y="27012"/>
                    </a:lnTo>
                    <a:lnTo>
                      <a:pt x="26758" y="27012"/>
                    </a:lnTo>
                    <a:lnTo>
                      <a:pt x="25603" y="24930"/>
                    </a:lnTo>
                    <a:lnTo>
                      <a:pt x="17767" y="26390"/>
                    </a:lnTo>
                    <a:lnTo>
                      <a:pt x="15367" y="19748"/>
                    </a:lnTo>
                    <a:lnTo>
                      <a:pt x="15163" y="19202"/>
                    </a:lnTo>
                    <a:lnTo>
                      <a:pt x="14922" y="15405"/>
                    </a:lnTo>
                    <a:lnTo>
                      <a:pt x="22961" y="7378"/>
                    </a:lnTo>
                    <a:lnTo>
                      <a:pt x="29210" y="6070"/>
                    </a:lnTo>
                    <a:lnTo>
                      <a:pt x="35572" y="8610"/>
                    </a:lnTo>
                    <a:lnTo>
                      <a:pt x="31711" y="8775"/>
                    </a:lnTo>
                    <a:lnTo>
                      <a:pt x="26974" y="11264"/>
                    </a:lnTo>
                    <a:lnTo>
                      <a:pt x="24066" y="17792"/>
                    </a:lnTo>
                    <a:lnTo>
                      <a:pt x="26568" y="21310"/>
                    </a:lnTo>
                    <a:lnTo>
                      <a:pt x="34798" y="16954"/>
                    </a:lnTo>
                    <a:lnTo>
                      <a:pt x="42659" y="16014"/>
                    </a:lnTo>
                    <a:lnTo>
                      <a:pt x="48018" y="22491"/>
                    </a:lnTo>
                    <a:lnTo>
                      <a:pt x="43561" y="20916"/>
                    </a:lnTo>
                    <a:lnTo>
                      <a:pt x="37350" y="21932"/>
                    </a:lnTo>
                    <a:lnTo>
                      <a:pt x="30911" y="27609"/>
                    </a:lnTo>
                    <a:lnTo>
                      <a:pt x="34709" y="32067"/>
                    </a:lnTo>
                    <a:lnTo>
                      <a:pt x="48856" y="30784"/>
                    </a:lnTo>
                    <a:lnTo>
                      <a:pt x="54114" y="35039"/>
                    </a:lnTo>
                    <a:lnTo>
                      <a:pt x="58559" y="43192"/>
                    </a:lnTo>
                    <a:close/>
                  </a:path>
                  <a:path w="133350" h="67309">
                    <a:moveTo>
                      <a:pt x="60871" y="57226"/>
                    </a:moveTo>
                    <a:lnTo>
                      <a:pt x="59664" y="57086"/>
                    </a:lnTo>
                    <a:lnTo>
                      <a:pt x="58483" y="57594"/>
                    </a:lnTo>
                    <a:lnTo>
                      <a:pt x="58508" y="61188"/>
                    </a:lnTo>
                    <a:lnTo>
                      <a:pt x="57797" y="64274"/>
                    </a:lnTo>
                    <a:lnTo>
                      <a:pt x="56553" y="66903"/>
                    </a:lnTo>
                    <a:lnTo>
                      <a:pt x="59359" y="66903"/>
                    </a:lnTo>
                    <a:lnTo>
                      <a:pt x="60236" y="63995"/>
                    </a:lnTo>
                    <a:lnTo>
                      <a:pt x="60794" y="60807"/>
                    </a:lnTo>
                    <a:lnTo>
                      <a:pt x="60871" y="57226"/>
                    </a:lnTo>
                    <a:close/>
                  </a:path>
                  <a:path w="133350" h="67309">
                    <a:moveTo>
                      <a:pt x="69024" y="66903"/>
                    </a:moveTo>
                    <a:lnTo>
                      <a:pt x="68884" y="63677"/>
                    </a:lnTo>
                    <a:lnTo>
                      <a:pt x="68808" y="60401"/>
                    </a:lnTo>
                    <a:lnTo>
                      <a:pt x="68808" y="57111"/>
                    </a:lnTo>
                    <a:lnTo>
                      <a:pt x="66598" y="57124"/>
                    </a:lnTo>
                    <a:lnTo>
                      <a:pt x="64376" y="57111"/>
                    </a:lnTo>
                    <a:lnTo>
                      <a:pt x="64389" y="60401"/>
                    </a:lnTo>
                    <a:lnTo>
                      <a:pt x="64312" y="63677"/>
                    </a:lnTo>
                    <a:lnTo>
                      <a:pt x="64160" y="66903"/>
                    </a:lnTo>
                    <a:lnTo>
                      <a:pt x="69024" y="66903"/>
                    </a:lnTo>
                    <a:close/>
                  </a:path>
                  <a:path w="133350" h="67309">
                    <a:moveTo>
                      <a:pt x="73596" y="11544"/>
                    </a:moveTo>
                    <a:lnTo>
                      <a:pt x="72936" y="10071"/>
                    </a:lnTo>
                    <a:lnTo>
                      <a:pt x="71475" y="6807"/>
                    </a:lnTo>
                    <a:lnTo>
                      <a:pt x="69646" y="4254"/>
                    </a:lnTo>
                    <a:lnTo>
                      <a:pt x="69646" y="11087"/>
                    </a:lnTo>
                    <a:lnTo>
                      <a:pt x="68808" y="22758"/>
                    </a:lnTo>
                    <a:lnTo>
                      <a:pt x="66598" y="25463"/>
                    </a:lnTo>
                    <a:lnTo>
                      <a:pt x="64389" y="22758"/>
                    </a:lnTo>
                    <a:lnTo>
                      <a:pt x="63550" y="11087"/>
                    </a:lnTo>
                    <a:lnTo>
                      <a:pt x="66598" y="10071"/>
                    </a:lnTo>
                    <a:lnTo>
                      <a:pt x="69646" y="11087"/>
                    </a:lnTo>
                    <a:lnTo>
                      <a:pt x="69646" y="4254"/>
                    </a:lnTo>
                    <a:lnTo>
                      <a:pt x="66598" y="0"/>
                    </a:lnTo>
                    <a:lnTo>
                      <a:pt x="65316" y="1981"/>
                    </a:lnTo>
                    <a:lnTo>
                      <a:pt x="62801" y="7264"/>
                    </a:lnTo>
                    <a:lnTo>
                      <a:pt x="60998" y="14871"/>
                    </a:lnTo>
                    <a:lnTo>
                      <a:pt x="61874" y="23774"/>
                    </a:lnTo>
                    <a:lnTo>
                      <a:pt x="63754" y="29870"/>
                    </a:lnTo>
                    <a:lnTo>
                      <a:pt x="64782" y="39497"/>
                    </a:lnTo>
                    <a:lnTo>
                      <a:pt x="64554" y="41859"/>
                    </a:lnTo>
                    <a:lnTo>
                      <a:pt x="68643" y="41833"/>
                    </a:lnTo>
                    <a:lnTo>
                      <a:pt x="68414" y="39471"/>
                    </a:lnTo>
                    <a:lnTo>
                      <a:pt x="69430" y="29819"/>
                    </a:lnTo>
                    <a:lnTo>
                      <a:pt x="70789" y="25463"/>
                    </a:lnTo>
                    <a:lnTo>
                      <a:pt x="71310" y="23749"/>
                    </a:lnTo>
                    <a:lnTo>
                      <a:pt x="73393" y="16459"/>
                    </a:lnTo>
                    <a:lnTo>
                      <a:pt x="73596" y="11544"/>
                    </a:lnTo>
                    <a:close/>
                  </a:path>
                  <a:path w="133350" h="67309">
                    <a:moveTo>
                      <a:pt x="76644" y="66903"/>
                    </a:moveTo>
                    <a:lnTo>
                      <a:pt x="75387" y="64274"/>
                    </a:lnTo>
                    <a:lnTo>
                      <a:pt x="74688" y="61188"/>
                    </a:lnTo>
                    <a:lnTo>
                      <a:pt x="74714" y="57594"/>
                    </a:lnTo>
                    <a:lnTo>
                      <a:pt x="73533" y="57086"/>
                    </a:lnTo>
                    <a:lnTo>
                      <a:pt x="72326" y="57226"/>
                    </a:lnTo>
                    <a:lnTo>
                      <a:pt x="72390" y="60807"/>
                    </a:lnTo>
                    <a:lnTo>
                      <a:pt x="72948" y="63995"/>
                    </a:lnTo>
                    <a:lnTo>
                      <a:pt x="73825" y="66903"/>
                    </a:lnTo>
                    <a:lnTo>
                      <a:pt x="76644" y="66903"/>
                    </a:lnTo>
                    <a:close/>
                  </a:path>
                  <a:path w="133350" h="67309">
                    <a:moveTo>
                      <a:pt x="91236" y="55105"/>
                    </a:moveTo>
                    <a:lnTo>
                      <a:pt x="90335" y="53898"/>
                    </a:lnTo>
                    <a:lnTo>
                      <a:pt x="86207" y="48348"/>
                    </a:lnTo>
                    <a:lnTo>
                      <a:pt x="86156" y="53898"/>
                    </a:lnTo>
                    <a:lnTo>
                      <a:pt x="85928" y="53835"/>
                    </a:lnTo>
                    <a:lnTo>
                      <a:pt x="81026" y="52336"/>
                    </a:lnTo>
                    <a:lnTo>
                      <a:pt x="73837" y="50888"/>
                    </a:lnTo>
                    <a:lnTo>
                      <a:pt x="59283" y="50888"/>
                    </a:lnTo>
                    <a:lnTo>
                      <a:pt x="52082" y="51650"/>
                    </a:lnTo>
                    <a:lnTo>
                      <a:pt x="47244" y="54432"/>
                    </a:lnTo>
                    <a:lnTo>
                      <a:pt x="47320" y="52768"/>
                    </a:lnTo>
                    <a:lnTo>
                      <a:pt x="53860" y="49263"/>
                    </a:lnTo>
                    <a:lnTo>
                      <a:pt x="59702" y="48348"/>
                    </a:lnTo>
                    <a:lnTo>
                      <a:pt x="79311" y="49237"/>
                    </a:lnTo>
                    <a:lnTo>
                      <a:pt x="85966" y="52768"/>
                    </a:lnTo>
                    <a:lnTo>
                      <a:pt x="86156" y="53898"/>
                    </a:lnTo>
                    <a:lnTo>
                      <a:pt x="86156" y="48285"/>
                    </a:lnTo>
                    <a:lnTo>
                      <a:pt x="85559" y="47472"/>
                    </a:lnTo>
                    <a:lnTo>
                      <a:pt x="78905" y="46139"/>
                    </a:lnTo>
                    <a:lnTo>
                      <a:pt x="76250" y="45605"/>
                    </a:lnTo>
                    <a:lnTo>
                      <a:pt x="66598" y="46139"/>
                    </a:lnTo>
                    <a:lnTo>
                      <a:pt x="56946" y="45605"/>
                    </a:lnTo>
                    <a:lnTo>
                      <a:pt x="47637" y="47523"/>
                    </a:lnTo>
                    <a:lnTo>
                      <a:pt x="41960" y="55143"/>
                    </a:lnTo>
                    <a:lnTo>
                      <a:pt x="44475" y="58724"/>
                    </a:lnTo>
                    <a:lnTo>
                      <a:pt x="45872" y="59994"/>
                    </a:lnTo>
                    <a:lnTo>
                      <a:pt x="46697" y="56273"/>
                    </a:lnTo>
                    <a:lnTo>
                      <a:pt x="52158" y="54432"/>
                    </a:lnTo>
                    <a:lnTo>
                      <a:pt x="53936" y="53835"/>
                    </a:lnTo>
                    <a:lnTo>
                      <a:pt x="76314" y="53835"/>
                    </a:lnTo>
                    <a:lnTo>
                      <a:pt x="85547" y="54800"/>
                    </a:lnTo>
                    <a:lnTo>
                      <a:pt x="87312" y="59969"/>
                    </a:lnTo>
                    <a:lnTo>
                      <a:pt x="88722" y="58674"/>
                    </a:lnTo>
                    <a:lnTo>
                      <a:pt x="91236" y="55105"/>
                    </a:lnTo>
                    <a:close/>
                  </a:path>
                  <a:path w="133350" h="67309">
                    <a:moveTo>
                      <a:pt x="133235" y="32893"/>
                    </a:moveTo>
                    <a:lnTo>
                      <a:pt x="131178" y="21082"/>
                    </a:lnTo>
                    <a:lnTo>
                      <a:pt x="130111" y="19735"/>
                    </a:lnTo>
                    <a:lnTo>
                      <a:pt x="127088" y="15862"/>
                    </a:lnTo>
                    <a:lnTo>
                      <a:pt x="127088" y="33045"/>
                    </a:lnTo>
                    <a:lnTo>
                      <a:pt x="126022" y="39662"/>
                    </a:lnTo>
                    <a:lnTo>
                      <a:pt x="122135" y="44500"/>
                    </a:lnTo>
                    <a:lnTo>
                      <a:pt x="115836" y="48653"/>
                    </a:lnTo>
                    <a:lnTo>
                      <a:pt x="111493" y="46647"/>
                    </a:lnTo>
                    <a:lnTo>
                      <a:pt x="108356" y="40386"/>
                    </a:lnTo>
                    <a:lnTo>
                      <a:pt x="110959" y="35890"/>
                    </a:lnTo>
                    <a:lnTo>
                      <a:pt x="114909" y="37401"/>
                    </a:lnTo>
                    <a:lnTo>
                      <a:pt x="117678" y="35890"/>
                    </a:lnTo>
                    <a:lnTo>
                      <a:pt x="119773" y="34721"/>
                    </a:lnTo>
                    <a:lnTo>
                      <a:pt x="116497" y="27305"/>
                    </a:lnTo>
                    <a:lnTo>
                      <a:pt x="116357" y="27000"/>
                    </a:lnTo>
                    <a:lnTo>
                      <a:pt x="120129" y="26085"/>
                    </a:lnTo>
                    <a:lnTo>
                      <a:pt x="121805" y="19735"/>
                    </a:lnTo>
                    <a:lnTo>
                      <a:pt x="125603" y="25971"/>
                    </a:lnTo>
                    <a:lnTo>
                      <a:pt x="127088" y="33045"/>
                    </a:lnTo>
                    <a:lnTo>
                      <a:pt x="127088" y="15862"/>
                    </a:lnTo>
                    <a:lnTo>
                      <a:pt x="121945" y="9258"/>
                    </a:lnTo>
                    <a:lnTo>
                      <a:pt x="113868" y="6045"/>
                    </a:lnTo>
                    <a:lnTo>
                      <a:pt x="109893" y="4457"/>
                    </a:lnTo>
                    <a:lnTo>
                      <a:pt x="97472" y="5956"/>
                    </a:lnTo>
                    <a:lnTo>
                      <a:pt x="87122" y="13068"/>
                    </a:lnTo>
                    <a:lnTo>
                      <a:pt x="91567" y="11709"/>
                    </a:lnTo>
                    <a:lnTo>
                      <a:pt x="94919" y="11087"/>
                    </a:lnTo>
                    <a:lnTo>
                      <a:pt x="98145" y="13919"/>
                    </a:lnTo>
                    <a:lnTo>
                      <a:pt x="91617" y="15074"/>
                    </a:lnTo>
                    <a:lnTo>
                      <a:pt x="86042" y="18186"/>
                    </a:lnTo>
                    <a:lnTo>
                      <a:pt x="81280" y="23279"/>
                    </a:lnTo>
                    <a:lnTo>
                      <a:pt x="77190" y="30327"/>
                    </a:lnTo>
                    <a:lnTo>
                      <a:pt x="81711" y="26873"/>
                    </a:lnTo>
                    <a:lnTo>
                      <a:pt x="84251" y="25374"/>
                    </a:lnTo>
                    <a:lnTo>
                      <a:pt x="87896" y="26555"/>
                    </a:lnTo>
                    <a:lnTo>
                      <a:pt x="80746" y="29654"/>
                    </a:lnTo>
                    <a:lnTo>
                      <a:pt x="75488" y="37680"/>
                    </a:lnTo>
                    <a:lnTo>
                      <a:pt x="74612" y="43167"/>
                    </a:lnTo>
                    <a:lnTo>
                      <a:pt x="79070" y="35013"/>
                    </a:lnTo>
                    <a:lnTo>
                      <a:pt x="84315" y="30784"/>
                    </a:lnTo>
                    <a:lnTo>
                      <a:pt x="98463" y="32042"/>
                    </a:lnTo>
                    <a:lnTo>
                      <a:pt x="99529" y="30784"/>
                    </a:lnTo>
                    <a:lnTo>
                      <a:pt x="102260" y="27584"/>
                    </a:lnTo>
                    <a:lnTo>
                      <a:pt x="99745" y="25374"/>
                    </a:lnTo>
                    <a:lnTo>
                      <a:pt x="96456" y="22466"/>
                    </a:lnTo>
                    <a:lnTo>
                      <a:pt x="95834" y="21907"/>
                    </a:lnTo>
                    <a:lnTo>
                      <a:pt x="89611" y="20904"/>
                    </a:lnTo>
                    <a:lnTo>
                      <a:pt x="85153" y="22466"/>
                    </a:lnTo>
                    <a:lnTo>
                      <a:pt x="90512" y="15989"/>
                    </a:lnTo>
                    <a:lnTo>
                      <a:pt x="98386" y="16929"/>
                    </a:lnTo>
                    <a:lnTo>
                      <a:pt x="106616" y="21285"/>
                    </a:lnTo>
                    <a:lnTo>
                      <a:pt x="109105" y="17767"/>
                    </a:lnTo>
                    <a:lnTo>
                      <a:pt x="108318" y="15989"/>
                    </a:lnTo>
                    <a:lnTo>
                      <a:pt x="106210" y="11252"/>
                    </a:lnTo>
                    <a:lnTo>
                      <a:pt x="105892" y="11087"/>
                    </a:lnTo>
                    <a:lnTo>
                      <a:pt x="101447" y="8750"/>
                    </a:lnTo>
                    <a:lnTo>
                      <a:pt x="97612" y="8585"/>
                    </a:lnTo>
                    <a:lnTo>
                      <a:pt x="103962" y="6045"/>
                    </a:lnTo>
                    <a:lnTo>
                      <a:pt x="110210" y="7353"/>
                    </a:lnTo>
                    <a:lnTo>
                      <a:pt x="118249" y="15392"/>
                    </a:lnTo>
                    <a:lnTo>
                      <a:pt x="118021" y="19177"/>
                    </a:lnTo>
                    <a:lnTo>
                      <a:pt x="115404" y="26365"/>
                    </a:lnTo>
                    <a:lnTo>
                      <a:pt x="107569" y="24930"/>
                    </a:lnTo>
                    <a:lnTo>
                      <a:pt x="99974" y="38595"/>
                    </a:lnTo>
                    <a:lnTo>
                      <a:pt x="105676" y="49593"/>
                    </a:lnTo>
                    <a:lnTo>
                      <a:pt x="115062" y="49364"/>
                    </a:lnTo>
                    <a:lnTo>
                      <a:pt x="117614" y="48653"/>
                    </a:lnTo>
                    <a:lnTo>
                      <a:pt x="122428" y="47320"/>
                    </a:lnTo>
                    <a:lnTo>
                      <a:pt x="129400" y="41732"/>
                    </a:lnTo>
                    <a:lnTo>
                      <a:pt x="133235" y="32893"/>
                    </a:lnTo>
                    <a:close/>
                  </a:path>
                </a:pathLst>
              </a:custGeom>
              <a:solidFill>
                <a:srgbClr val="7DA7D9"/>
              </a:solidFill>
            </p:spPr>
            <p:txBody>
              <a:bodyPr wrap="square" lIns="0" tIns="0" rIns="0" bIns="0" rtlCol="0"/>
              <a:lstStyle/>
              <a:p>
                <a:endParaRPr/>
              </a:p>
            </p:txBody>
          </p:sp>
        </p:grpSp>
        <p:grpSp>
          <p:nvGrpSpPr>
            <p:cNvPr id="840" name="object 840"/>
            <p:cNvGrpSpPr/>
            <p:nvPr/>
          </p:nvGrpSpPr>
          <p:grpSpPr>
            <a:xfrm>
              <a:off x="1193858" y="12316473"/>
              <a:ext cx="707390" cy="45085"/>
              <a:chOff x="1193858" y="12316473"/>
              <a:chExt cx="707390" cy="45085"/>
            </a:xfrm>
          </p:grpSpPr>
          <p:sp>
            <p:nvSpPr>
              <p:cNvPr id="841" name="object 841"/>
              <p:cNvSpPr/>
              <p:nvPr/>
            </p:nvSpPr>
            <p:spPr>
              <a:xfrm>
                <a:off x="1193850"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42" name="object 842"/>
              <p:cNvSpPr/>
              <p:nvPr/>
            </p:nvSpPr>
            <p:spPr>
              <a:xfrm>
                <a:off x="1193850" y="12325817"/>
                <a:ext cx="101600" cy="27940"/>
              </a:xfrm>
              <a:custGeom>
                <a:avLst/>
                <a:gdLst/>
                <a:ahLst/>
                <a:cxnLst/>
                <a:rect l="l" t="t" r="r" b="b"/>
                <a:pathLst>
                  <a:path w="101600" h="27940">
                    <a:moveTo>
                      <a:pt x="31788" y="4864"/>
                    </a:moveTo>
                    <a:lnTo>
                      <a:pt x="30416" y="3492"/>
                    </a:lnTo>
                    <a:lnTo>
                      <a:pt x="27063" y="3492"/>
                    </a:lnTo>
                    <a:lnTo>
                      <a:pt x="25704" y="4864"/>
                    </a:lnTo>
                    <a:lnTo>
                      <a:pt x="25704" y="8229"/>
                    </a:lnTo>
                    <a:lnTo>
                      <a:pt x="27063" y="9588"/>
                    </a:lnTo>
                    <a:lnTo>
                      <a:pt x="28740" y="9588"/>
                    </a:lnTo>
                    <a:lnTo>
                      <a:pt x="30416" y="9588"/>
                    </a:lnTo>
                    <a:lnTo>
                      <a:pt x="31788" y="8229"/>
                    </a:lnTo>
                    <a:lnTo>
                      <a:pt x="31788" y="4864"/>
                    </a:lnTo>
                    <a:close/>
                  </a:path>
                  <a:path w="101600" h="27940">
                    <a:moveTo>
                      <a:pt x="57099" y="2933"/>
                    </a:moveTo>
                    <a:lnTo>
                      <a:pt x="54178" y="0"/>
                    </a:lnTo>
                    <a:lnTo>
                      <a:pt x="46951" y="0"/>
                    </a:lnTo>
                    <a:lnTo>
                      <a:pt x="44030" y="2933"/>
                    </a:lnTo>
                    <a:lnTo>
                      <a:pt x="44030" y="10134"/>
                    </a:lnTo>
                    <a:lnTo>
                      <a:pt x="46951" y="13068"/>
                    </a:lnTo>
                    <a:lnTo>
                      <a:pt x="50558" y="13068"/>
                    </a:lnTo>
                    <a:lnTo>
                      <a:pt x="54178" y="13068"/>
                    </a:lnTo>
                    <a:lnTo>
                      <a:pt x="57099" y="10134"/>
                    </a:lnTo>
                    <a:lnTo>
                      <a:pt x="57099" y="2933"/>
                    </a:lnTo>
                    <a:close/>
                  </a:path>
                  <a:path w="101600" h="27940">
                    <a:moveTo>
                      <a:pt x="75412" y="4864"/>
                    </a:moveTo>
                    <a:lnTo>
                      <a:pt x="74053" y="3492"/>
                    </a:lnTo>
                    <a:lnTo>
                      <a:pt x="70700" y="3492"/>
                    </a:lnTo>
                    <a:lnTo>
                      <a:pt x="69342" y="4864"/>
                    </a:lnTo>
                    <a:lnTo>
                      <a:pt x="69342" y="8229"/>
                    </a:lnTo>
                    <a:lnTo>
                      <a:pt x="70700" y="9588"/>
                    </a:lnTo>
                    <a:lnTo>
                      <a:pt x="72377" y="9588"/>
                    </a:lnTo>
                    <a:lnTo>
                      <a:pt x="74053" y="9588"/>
                    </a:lnTo>
                    <a:lnTo>
                      <a:pt x="75412" y="8229"/>
                    </a:lnTo>
                    <a:lnTo>
                      <a:pt x="75412"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43" name="object 843"/>
              <p:cNvSpPr/>
              <p:nvPr/>
            </p:nvSpPr>
            <p:spPr>
              <a:xfrm>
                <a:off x="1294828"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44" name="object 844"/>
              <p:cNvSpPr/>
              <p:nvPr/>
            </p:nvSpPr>
            <p:spPr>
              <a:xfrm>
                <a:off x="1294828" y="12325817"/>
                <a:ext cx="101600" cy="27940"/>
              </a:xfrm>
              <a:custGeom>
                <a:avLst/>
                <a:gdLst/>
                <a:ahLst/>
                <a:cxnLst/>
                <a:rect l="l" t="t" r="r" b="b"/>
                <a:pathLst>
                  <a:path w="101600" h="27940">
                    <a:moveTo>
                      <a:pt x="31788" y="4864"/>
                    </a:moveTo>
                    <a:lnTo>
                      <a:pt x="30416" y="3492"/>
                    </a:lnTo>
                    <a:lnTo>
                      <a:pt x="27063" y="3492"/>
                    </a:lnTo>
                    <a:lnTo>
                      <a:pt x="25704" y="4864"/>
                    </a:lnTo>
                    <a:lnTo>
                      <a:pt x="25704" y="8229"/>
                    </a:lnTo>
                    <a:lnTo>
                      <a:pt x="27063" y="9588"/>
                    </a:lnTo>
                    <a:lnTo>
                      <a:pt x="28740" y="9588"/>
                    </a:lnTo>
                    <a:lnTo>
                      <a:pt x="30416" y="9588"/>
                    </a:lnTo>
                    <a:lnTo>
                      <a:pt x="31788" y="8229"/>
                    </a:lnTo>
                    <a:lnTo>
                      <a:pt x="31788" y="4864"/>
                    </a:lnTo>
                    <a:close/>
                  </a:path>
                  <a:path w="101600" h="27940">
                    <a:moveTo>
                      <a:pt x="57099" y="2933"/>
                    </a:moveTo>
                    <a:lnTo>
                      <a:pt x="54178" y="0"/>
                    </a:lnTo>
                    <a:lnTo>
                      <a:pt x="46951" y="0"/>
                    </a:lnTo>
                    <a:lnTo>
                      <a:pt x="44018" y="2933"/>
                    </a:lnTo>
                    <a:lnTo>
                      <a:pt x="44018" y="10134"/>
                    </a:lnTo>
                    <a:lnTo>
                      <a:pt x="46951" y="13068"/>
                    </a:lnTo>
                    <a:lnTo>
                      <a:pt x="50558" y="13068"/>
                    </a:lnTo>
                    <a:lnTo>
                      <a:pt x="54178" y="13068"/>
                    </a:lnTo>
                    <a:lnTo>
                      <a:pt x="57099" y="10134"/>
                    </a:lnTo>
                    <a:lnTo>
                      <a:pt x="57099" y="2933"/>
                    </a:lnTo>
                    <a:close/>
                  </a:path>
                  <a:path w="101600" h="27940">
                    <a:moveTo>
                      <a:pt x="75412" y="4864"/>
                    </a:moveTo>
                    <a:lnTo>
                      <a:pt x="74053" y="3492"/>
                    </a:lnTo>
                    <a:lnTo>
                      <a:pt x="70700" y="3492"/>
                    </a:lnTo>
                    <a:lnTo>
                      <a:pt x="69342" y="4864"/>
                    </a:lnTo>
                    <a:lnTo>
                      <a:pt x="69342" y="8229"/>
                    </a:lnTo>
                    <a:lnTo>
                      <a:pt x="70700" y="9588"/>
                    </a:lnTo>
                    <a:lnTo>
                      <a:pt x="72377" y="9588"/>
                    </a:lnTo>
                    <a:lnTo>
                      <a:pt x="74053" y="9588"/>
                    </a:lnTo>
                    <a:lnTo>
                      <a:pt x="75412" y="8229"/>
                    </a:lnTo>
                    <a:lnTo>
                      <a:pt x="75412"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45" name="object 845"/>
              <p:cNvSpPr/>
              <p:nvPr/>
            </p:nvSpPr>
            <p:spPr>
              <a:xfrm>
                <a:off x="1395806"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46" name="object 846"/>
              <p:cNvSpPr/>
              <p:nvPr/>
            </p:nvSpPr>
            <p:spPr>
              <a:xfrm>
                <a:off x="1395806"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40" y="9588"/>
                    </a:lnTo>
                    <a:lnTo>
                      <a:pt x="30429" y="9588"/>
                    </a:lnTo>
                    <a:lnTo>
                      <a:pt x="31788" y="8229"/>
                    </a:lnTo>
                    <a:lnTo>
                      <a:pt x="31788" y="4864"/>
                    </a:lnTo>
                    <a:close/>
                  </a:path>
                  <a:path w="101600" h="27940">
                    <a:moveTo>
                      <a:pt x="57099" y="2933"/>
                    </a:moveTo>
                    <a:lnTo>
                      <a:pt x="54165" y="0"/>
                    </a:lnTo>
                    <a:lnTo>
                      <a:pt x="46951" y="0"/>
                    </a:lnTo>
                    <a:lnTo>
                      <a:pt x="44018" y="2933"/>
                    </a:lnTo>
                    <a:lnTo>
                      <a:pt x="44018" y="10134"/>
                    </a:lnTo>
                    <a:lnTo>
                      <a:pt x="46951" y="13068"/>
                    </a:lnTo>
                    <a:lnTo>
                      <a:pt x="50558" y="13068"/>
                    </a:lnTo>
                    <a:lnTo>
                      <a:pt x="54165" y="13068"/>
                    </a:lnTo>
                    <a:lnTo>
                      <a:pt x="57099" y="10134"/>
                    </a:lnTo>
                    <a:lnTo>
                      <a:pt x="57099" y="2933"/>
                    </a:lnTo>
                    <a:close/>
                  </a:path>
                  <a:path w="101600" h="27940">
                    <a:moveTo>
                      <a:pt x="75425" y="4864"/>
                    </a:moveTo>
                    <a:lnTo>
                      <a:pt x="74053" y="3492"/>
                    </a:lnTo>
                    <a:lnTo>
                      <a:pt x="70700" y="3492"/>
                    </a:lnTo>
                    <a:lnTo>
                      <a:pt x="69342" y="4864"/>
                    </a:lnTo>
                    <a:lnTo>
                      <a:pt x="69342" y="8229"/>
                    </a:lnTo>
                    <a:lnTo>
                      <a:pt x="70700" y="9588"/>
                    </a:lnTo>
                    <a:lnTo>
                      <a:pt x="72377" y="9588"/>
                    </a:lnTo>
                    <a:lnTo>
                      <a:pt x="74053" y="9588"/>
                    </a:lnTo>
                    <a:lnTo>
                      <a:pt x="75425" y="8229"/>
                    </a:lnTo>
                    <a:lnTo>
                      <a:pt x="75425"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sp>
            <p:nvSpPr>
              <p:cNvPr id="847" name="object 847"/>
              <p:cNvSpPr/>
              <p:nvPr/>
            </p:nvSpPr>
            <p:spPr>
              <a:xfrm>
                <a:off x="1496898"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17" y="0"/>
                    </a:moveTo>
                    <a:lnTo>
                      <a:pt x="12" y="0"/>
                    </a:lnTo>
                    <a:lnTo>
                      <a:pt x="12" y="31724"/>
                    </a:lnTo>
                    <a:lnTo>
                      <a:pt x="101117" y="31724"/>
                    </a:lnTo>
                    <a:lnTo>
                      <a:pt x="101117" y="0"/>
                    </a:lnTo>
                    <a:close/>
                  </a:path>
                </a:pathLst>
              </a:custGeom>
              <a:solidFill>
                <a:srgbClr val="333376"/>
              </a:solidFill>
            </p:spPr>
            <p:txBody>
              <a:bodyPr wrap="square" lIns="0" tIns="0" rIns="0" bIns="0" rtlCol="0"/>
              <a:lstStyle/>
              <a:p>
                <a:endParaRPr/>
              </a:p>
            </p:txBody>
          </p:sp>
          <p:sp>
            <p:nvSpPr>
              <p:cNvPr id="848" name="object 848"/>
              <p:cNvSpPr/>
              <p:nvPr/>
            </p:nvSpPr>
            <p:spPr>
              <a:xfrm>
                <a:off x="1496910"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49" name="object 849"/>
              <p:cNvSpPr/>
              <p:nvPr/>
            </p:nvSpPr>
            <p:spPr>
              <a:xfrm>
                <a:off x="1597888"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50" name="object 850"/>
              <p:cNvSpPr/>
              <p:nvPr/>
            </p:nvSpPr>
            <p:spPr>
              <a:xfrm>
                <a:off x="1597888"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51" name="object 851"/>
              <p:cNvSpPr/>
              <p:nvPr/>
            </p:nvSpPr>
            <p:spPr>
              <a:xfrm>
                <a:off x="1699107"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52" name="object 852"/>
              <p:cNvSpPr/>
              <p:nvPr/>
            </p:nvSpPr>
            <p:spPr>
              <a:xfrm>
                <a:off x="1699107"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sp>
            <p:nvSpPr>
              <p:cNvPr id="853" name="object 853"/>
              <p:cNvSpPr/>
              <p:nvPr/>
            </p:nvSpPr>
            <p:spPr>
              <a:xfrm>
                <a:off x="1800085" y="12316483"/>
                <a:ext cx="101600" cy="45085"/>
              </a:xfrm>
              <a:custGeom>
                <a:avLst/>
                <a:gdLst/>
                <a:ahLst/>
                <a:cxnLst/>
                <a:rect l="l" t="t" r="r" b="b"/>
                <a:pathLst>
                  <a:path w="101600" h="45084">
                    <a:moveTo>
                      <a:pt x="101117" y="36944"/>
                    </a:moveTo>
                    <a:lnTo>
                      <a:pt x="0" y="36944"/>
                    </a:lnTo>
                    <a:lnTo>
                      <a:pt x="0" y="45046"/>
                    </a:lnTo>
                    <a:lnTo>
                      <a:pt x="101117" y="45046"/>
                    </a:lnTo>
                    <a:lnTo>
                      <a:pt x="101117" y="36944"/>
                    </a:lnTo>
                    <a:close/>
                  </a:path>
                  <a:path w="101600" h="45084">
                    <a:moveTo>
                      <a:pt x="101117" y="0"/>
                    </a:moveTo>
                    <a:lnTo>
                      <a:pt x="0" y="0"/>
                    </a:lnTo>
                    <a:lnTo>
                      <a:pt x="0" y="31724"/>
                    </a:lnTo>
                    <a:lnTo>
                      <a:pt x="101117" y="31724"/>
                    </a:lnTo>
                    <a:lnTo>
                      <a:pt x="101117" y="0"/>
                    </a:lnTo>
                    <a:close/>
                  </a:path>
                </a:pathLst>
              </a:custGeom>
              <a:solidFill>
                <a:srgbClr val="333376"/>
              </a:solidFill>
            </p:spPr>
            <p:txBody>
              <a:bodyPr wrap="square" lIns="0" tIns="0" rIns="0" bIns="0" rtlCol="0"/>
              <a:lstStyle/>
              <a:p>
                <a:endParaRPr/>
              </a:p>
            </p:txBody>
          </p:sp>
          <p:sp>
            <p:nvSpPr>
              <p:cNvPr id="854" name="object 854"/>
              <p:cNvSpPr/>
              <p:nvPr/>
            </p:nvSpPr>
            <p:spPr>
              <a:xfrm>
                <a:off x="1800085"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117" y="22402"/>
                    </a:moveTo>
                    <a:lnTo>
                      <a:pt x="0" y="22402"/>
                    </a:lnTo>
                    <a:lnTo>
                      <a:pt x="0" y="27609"/>
                    </a:lnTo>
                    <a:lnTo>
                      <a:pt x="101117" y="27609"/>
                    </a:lnTo>
                    <a:lnTo>
                      <a:pt x="101117" y="22402"/>
                    </a:lnTo>
                    <a:close/>
                  </a:path>
                </a:pathLst>
              </a:custGeom>
              <a:solidFill>
                <a:srgbClr val="7DA7D9"/>
              </a:solidFill>
            </p:spPr>
            <p:txBody>
              <a:bodyPr wrap="square" lIns="0" tIns="0" rIns="0" bIns="0" rtlCol="0"/>
              <a:lstStyle/>
              <a:p>
                <a:endParaRPr/>
              </a:p>
            </p:txBody>
          </p:sp>
        </p:grpSp>
        <p:grpSp>
          <p:nvGrpSpPr>
            <p:cNvPr id="855" name="object 855"/>
            <p:cNvGrpSpPr/>
            <p:nvPr/>
          </p:nvGrpSpPr>
          <p:grpSpPr>
            <a:xfrm>
              <a:off x="2355197" y="12316473"/>
              <a:ext cx="404495" cy="45085"/>
              <a:chOff x="2355197" y="12316473"/>
              <a:chExt cx="404495" cy="45085"/>
            </a:xfrm>
          </p:grpSpPr>
          <p:sp>
            <p:nvSpPr>
              <p:cNvPr id="856" name="object 856"/>
              <p:cNvSpPr/>
              <p:nvPr/>
            </p:nvSpPr>
            <p:spPr>
              <a:xfrm>
                <a:off x="2658249"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57" name="object 857"/>
              <p:cNvSpPr/>
              <p:nvPr/>
            </p:nvSpPr>
            <p:spPr>
              <a:xfrm>
                <a:off x="2658249" y="12325817"/>
                <a:ext cx="101600" cy="27940"/>
              </a:xfrm>
              <a:custGeom>
                <a:avLst/>
                <a:gdLst/>
                <a:ahLst/>
                <a:cxnLst/>
                <a:rect l="l" t="t" r="r" b="b"/>
                <a:pathLst>
                  <a:path w="101600" h="27940">
                    <a:moveTo>
                      <a:pt x="31762" y="4864"/>
                    </a:moveTo>
                    <a:lnTo>
                      <a:pt x="30403" y="3492"/>
                    </a:lnTo>
                    <a:lnTo>
                      <a:pt x="27038" y="3492"/>
                    </a:lnTo>
                    <a:lnTo>
                      <a:pt x="25679" y="4864"/>
                    </a:lnTo>
                    <a:lnTo>
                      <a:pt x="25679" y="8229"/>
                    </a:lnTo>
                    <a:lnTo>
                      <a:pt x="27038" y="9588"/>
                    </a:lnTo>
                    <a:lnTo>
                      <a:pt x="28727" y="9588"/>
                    </a:lnTo>
                    <a:lnTo>
                      <a:pt x="30403" y="9588"/>
                    </a:lnTo>
                    <a:lnTo>
                      <a:pt x="31762" y="8229"/>
                    </a:lnTo>
                    <a:lnTo>
                      <a:pt x="31762" y="4864"/>
                    </a:lnTo>
                    <a:close/>
                  </a:path>
                  <a:path w="101600" h="27940">
                    <a:moveTo>
                      <a:pt x="57061" y="2933"/>
                    </a:moveTo>
                    <a:lnTo>
                      <a:pt x="54152" y="0"/>
                    </a:lnTo>
                    <a:lnTo>
                      <a:pt x="46926" y="0"/>
                    </a:lnTo>
                    <a:lnTo>
                      <a:pt x="44005" y="2933"/>
                    </a:lnTo>
                    <a:lnTo>
                      <a:pt x="44005" y="10134"/>
                    </a:lnTo>
                    <a:lnTo>
                      <a:pt x="46926" y="13068"/>
                    </a:lnTo>
                    <a:lnTo>
                      <a:pt x="50546" y="13068"/>
                    </a:lnTo>
                    <a:lnTo>
                      <a:pt x="54152" y="13068"/>
                    </a:lnTo>
                    <a:lnTo>
                      <a:pt x="57061" y="10134"/>
                    </a:lnTo>
                    <a:lnTo>
                      <a:pt x="57061" y="2933"/>
                    </a:lnTo>
                    <a:close/>
                  </a:path>
                  <a:path w="101600" h="27940">
                    <a:moveTo>
                      <a:pt x="75399" y="4864"/>
                    </a:moveTo>
                    <a:lnTo>
                      <a:pt x="74041" y="3492"/>
                    </a:lnTo>
                    <a:lnTo>
                      <a:pt x="70675" y="3492"/>
                    </a:lnTo>
                    <a:lnTo>
                      <a:pt x="69329" y="4864"/>
                    </a:lnTo>
                    <a:lnTo>
                      <a:pt x="69329" y="8229"/>
                    </a:lnTo>
                    <a:lnTo>
                      <a:pt x="70675" y="9588"/>
                    </a:lnTo>
                    <a:lnTo>
                      <a:pt x="72364" y="9588"/>
                    </a:lnTo>
                    <a:lnTo>
                      <a:pt x="74041" y="9588"/>
                    </a:lnTo>
                    <a:lnTo>
                      <a:pt x="75399" y="8229"/>
                    </a:lnTo>
                    <a:lnTo>
                      <a:pt x="75399"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58" name="object 858"/>
              <p:cNvSpPr/>
              <p:nvPr/>
            </p:nvSpPr>
            <p:spPr>
              <a:xfrm>
                <a:off x="2557272"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59" name="object 859"/>
              <p:cNvSpPr/>
              <p:nvPr/>
            </p:nvSpPr>
            <p:spPr>
              <a:xfrm>
                <a:off x="2557272" y="12325817"/>
                <a:ext cx="101600" cy="27940"/>
              </a:xfrm>
              <a:custGeom>
                <a:avLst/>
                <a:gdLst/>
                <a:ahLst/>
                <a:cxnLst/>
                <a:rect l="l" t="t" r="r" b="b"/>
                <a:pathLst>
                  <a:path w="101600" h="27940">
                    <a:moveTo>
                      <a:pt x="31762" y="4864"/>
                    </a:moveTo>
                    <a:lnTo>
                      <a:pt x="30403" y="3492"/>
                    </a:lnTo>
                    <a:lnTo>
                      <a:pt x="27038" y="3492"/>
                    </a:lnTo>
                    <a:lnTo>
                      <a:pt x="25679" y="4864"/>
                    </a:lnTo>
                    <a:lnTo>
                      <a:pt x="25679" y="8229"/>
                    </a:lnTo>
                    <a:lnTo>
                      <a:pt x="27038" y="9588"/>
                    </a:lnTo>
                    <a:lnTo>
                      <a:pt x="28727" y="9588"/>
                    </a:lnTo>
                    <a:lnTo>
                      <a:pt x="30403" y="9588"/>
                    </a:lnTo>
                    <a:lnTo>
                      <a:pt x="31762" y="8229"/>
                    </a:lnTo>
                    <a:lnTo>
                      <a:pt x="31762" y="4864"/>
                    </a:lnTo>
                    <a:close/>
                  </a:path>
                  <a:path w="101600" h="27940">
                    <a:moveTo>
                      <a:pt x="57073" y="2933"/>
                    </a:moveTo>
                    <a:lnTo>
                      <a:pt x="54152" y="0"/>
                    </a:lnTo>
                    <a:lnTo>
                      <a:pt x="46926" y="0"/>
                    </a:lnTo>
                    <a:lnTo>
                      <a:pt x="44005" y="2933"/>
                    </a:lnTo>
                    <a:lnTo>
                      <a:pt x="44005" y="10134"/>
                    </a:lnTo>
                    <a:lnTo>
                      <a:pt x="46926" y="13068"/>
                    </a:lnTo>
                    <a:lnTo>
                      <a:pt x="50546" y="13068"/>
                    </a:lnTo>
                    <a:lnTo>
                      <a:pt x="54152" y="13068"/>
                    </a:lnTo>
                    <a:lnTo>
                      <a:pt x="57073" y="10134"/>
                    </a:lnTo>
                    <a:lnTo>
                      <a:pt x="57073" y="2933"/>
                    </a:lnTo>
                    <a:close/>
                  </a:path>
                  <a:path w="101600" h="27940">
                    <a:moveTo>
                      <a:pt x="75399" y="4864"/>
                    </a:moveTo>
                    <a:lnTo>
                      <a:pt x="74041" y="3492"/>
                    </a:lnTo>
                    <a:lnTo>
                      <a:pt x="70675" y="3492"/>
                    </a:lnTo>
                    <a:lnTo>
                      <a:pt x="69329" y="4864"/>
                    </a:lnTo>
                    <a:lnTo>
                      <a:pt x="69329" y="8229"/>
                    </a:lnTo>
                    <a:lnTo>
                      <a:pt x="70675" y="9588"/>
                    </a:lnTo>
                    <a:lnTo>
                      <a:pt x="72351" y="9588"/>
                    </a:lnTo>
                    <a:lnTo>
                      <a:pt x="74041" y="9588"/>
                    </a:lnTo>
                    <a:lnTo>
                      <a:pt x="75399" y="8229"/>
                    </a:lnTo>
                    <a:lnTo>
                      <a:pt x="75399"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60" name="object 860"/>
              <p:cNvSpPr/>
              <p:nvPr/>
            </p:nvSpPr>
            <p:spPr>
              <a:xfrm>
                <a:off x="2456307"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61" name="object 861"/>
              <p:cNvSpPr/>
              <p:nvPr/>
            </p:nvSpPr>
            <p:spPr>
              <a:xfrm>
                <a:off x="2456307" y="12325817"/>
                <a:ext cx="101600" cy="27940"/>
              </a:xfrm>
              <a:custGeom>
                <a:avLst/>
                <a:gdLst/>
                <a:ahLst/>
                <a:cxnLst/>
                <a:rect l="l" t="t" r="r" b="b"/>
                <a:pathLst>
                  <a:path w="101600" h="27940">
                    <a:moveTo>
                      <a:pt x="31750" y="4864"/>
                    </a:moveTo>
                    <a:lnTo>
                      <a:pt x="30391" y="3492"/>
                    </a:lnTo>
                    <a:lnTo>
                      <a:pt x="27038" y="3492"/>
                    </a:lnTo>
                    <a:lnTo>
                      <a:pt x="25666" y="4864"/>
                    </a:lnTo>
                    <a:lnTo>
                      <a:pt x="25666" y="8229"/>
                    </a:lnTo>
                    <a:lnTo>
                      <a:pt x="27038" y="9588"/>
                    </a:lnTo>
                    <a:lnTo>
                      <a:pt x="28714" y="9588"/>
                    </a:lnTo>
                    <a:lnTo>
                      <a:pt x="30391" y="9588"/>
                    </a:lnTo>
                    <a:lnTo>
                      <a:pt x="31750" y="8229"/>
                    </a:lnTo>
                    <a:lnTo>
                      <a:pt x="31750" y="4864"/>
                    </a:lnTo>
                    <a:close/>
                  </a:path>
                  <a:path w="101600" h="27940">
                    <a:moveTo>
                      <a:pt x="57061" y="2933"/>
                    </a:moveTo>
                    <a:lnTo>
                      <a:pt x="54140" y="0"/>
                    </a:lnTo>
                    <a:lnTo>
                      <a:pt x="46913" y="0"/>
                    </a:lnTo>
                    <a:lnTo>
                      <a:pt x="43992" y="2933"/>
                    </a:lnTo>
                    <a:lnTo>
                      <a:pt x="43992" y="10134"/>
                    </a:lnTo>
                    <a:lnTo>
                      <a:pt x="46913" y="13068"/>
                    </a:lnTo>
                    <a:lnTo>
                      <a:pt x="50533" y="13068"/>
                    </a:lnTo>
                    <a:lnTo>
                      <a:pt x="54140" y="13068"/>
                    </a:lnTo>
                    <a:lnTo>
                      <a:pt x="57061" y="10134"/>
                    </a:lnTo>
                    <a:lnTo>
                      <a:pt x="57061" y="2933"/>
                    </a:lnTo>
                    <a:close/>
                  </a:path>
                  <a:path w="101600" h="27940">
                    <a:moveTo>
                      <a:pt x="75387" y="4864"/>
                    </a:moveTo>
                    <a:lnTo>
                      <a:pt x="74028" y="3492"/>
                    </a:lnTo>
                    <a:lnTo>
                      <a:pt x="70675" y="3492"/>
                    </a:lnTo>
                    <a:lnTo>
                      <a:pt x="69316" y="4864"/>
                    </a:lnTo>
                    <a:lnTo>
                      <a:pt x="69316" y="8229"/>
                    </a:lnTo>
                    <a:lnTo>
                      <a:pt x="70675" y="9588"/>
                    </a:lnTo>
                    <a:lnTo>
                      <a:pt x="72351" y="9588"/>
                    </a:lnTo>
                    <a:lnTo>
                      <a:pt x="74028" y="9588"/>
                    </a:lnTo>
                    <a:lnTo>
                      <a:pt x="75387" y="8229"/>
                    </a:lnTo>
                    <a:lnTo>
                      <a:pt x="75387"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sp>
            <p:nvSpPr>
              <p:cNvPr id="862" name="object 862"/>
              <p:cNvSpPr/>
              <p:nvPr/>
            </p:nvSpPr>
            <p:spPr>
              <a:xfrm>
                <a:off x="2355189" y="12316483"/>
                <a:ext cx="101600" cy="45085"/>
              </a:xfrm>
              <a:custGeom>
                <a:avLst/>
                <a:gdLst/>
                <a:ahLst/>
                <a:cxnLst/>
                <a:rect l="l" t="t" r="r" b="b"/>
                <a:pathLst>
                  <a:path w="101600" h="45084">
                    <a:moveTo>
                      <a:pt x="101104" y="0"/>
                    </a:moveTo>
                    <a:lnTo>
                      <a:pt x="0" y="0"/>
                    </a:lnTo>
                    <a:lnTo>
                      <a:pt x="0" y="31724"/>
                    </a:lnTo>
                    <a:lnTo>
                      <a:pt x="101104" y="31724"/>
                    </a:lnTo>
                    <a:lnTo>
                      <a:pt x="101104" y="0"/>
                    </a:lnTo>
                    <a:close/>
                  </a:path>
                  <a:path w="101600" h="45084">
                    <a:moveTo>
                      <a:pt x="101117" y="36944"/>
                    </a:moveTo>
                    <a:lnTo>
                      <a:pt x="12" y="36944"/>
                    </a:lnTo>
                    <a:lnTo>
                      <a:pt x="12" y="45046"/>
                    </a:lnTo>
                    <a:lnTo>
                      <a:pt x="101117" y="45046"/>
                    </a:lnTo>
                    <a:lnTo>
                      <a:pt x="101117" y="36944"/>
                    </a:lnTo>
                    <a:close/>
                  </a:path>
                </a:pathLst>
              </a:custGeom>
              <a:solidFill>
                <a:srgbClr val="333376"/>
              </a:solidFill>
            </p:spPr>
            <p:txBody>
              <a:bodyPr wrap="square" lIns="0" tIns="0" rIns="0" bIns="0" rtlCol="0"/>
              <a:lstStyle/>
              <a:p>
                <a:endParaRPr/>
              </a:p>
            </p:txBody>
          </p:sp>
          <p:sp>
            <p:nvSpPr>
              <p:cNvPr id="863" name="object 863"/>
              <p:cNvSpPr/>
              <p:nvPr/>
            </p:nvSpPr>
            <p:spPr>
              <a:xfrm>
                <a:off x="2355189" y="12325817"/>
                <a:ext cx="101600" cy="27940"/>
              </a:xfrm>
              <a:custGeom>
                <a:avLst/>
                <a:gdLst/>
                <a:ahLst/>
                <a:cxnLst/>
                <a:rect l="l" t="t" r="r" b="b"/>
                <a:pathLst>
                  <a:path w="101600" h="27940">
                    <a:moveTo>
                      <a:pt x="31762" y="4864"/>
                    </a:moveTo>
                    <a:lnTo>
                      <a:pt x="30403" y="3492"/>
                    </a:lnTo>
                    <a:lnTo>
                      <a:pt x="27038" y="3492"/>
                    </a:lnTo>
                    <a:lnTo>
                      <a:pt x="25679" y="4864"/>
                    </a:lnTo>
                    <a:lnTo>
                      <a:pt x="25679" y="8229"/>
                    </a:lnTo>
                    <a:lnTo>
                      <a:pt x="27038" y="9588"/>
                    </a:lnTo>
                    <a:lnTo>
                      <a:pt x="28714" y="9588"/>
                    </a:lnTo>
                    <a:lnTo>
                      <a:pt x="30403" y="9588"/>
                    </a:lnTo>
                    <a:lnTo>
                      <a:pt x="31762" y="8229"/>
                    </a:lnTo>
                    <a:lnTo>
                      <a:pt x="31762" y="4864"/>
                    </a:lnTo>
                    <a:close/>
                  </a:path>
                  <a:path w="101600" h="27940">
                    <a:moveTo>
                      <a:pt x="57073" y="2933"/>
                    </a:moveTo>
                    <a:lnTo>
                      <a:pt x="54140" y="0"/>
                    </a:lnTo>
                    <a:lnTo>
                      <a:pt x="46926" y="0"/>
                    </a:lnTo>
                    <a:lnTo>
                      <a:pt x="44005" y="2933"/>
                    </a:lnTo>
                    <a:lnTo>
                      <a:pt x="44005" y="10134"/>
                    </a:lnTo>
                    <a:lnTo>
                      <a:pt x="46926" y="13068"/>
                    </a:lnTo>
                    <a:lnTo>
                      <a:pt x="50546" y="13068"/>
                    </a:lnTo>
                    <a:lnTo>
                      <a:pt x="54140" y="13068"/>
                    </a:lnTo>
                    <a:lnTo>
                      <a:pt x="57073" y="10134"/>
                    </a:lnTo>
                    <a:lnTo>
                      <a:pt x="57073" y="2933"/>
                    </a:lnTo>
                    <a:close/>
                  </a:path>
                  <a:path w="101600" h="27940">
                    <a:moveTo>
                      <a:pt x="75399" y="4864"/>
                    </a:moveTo>
                    <a:lnTo>
                      <a:pt x="74041" y="3492"/>
                    </a:lnTo>
                    <a:lnTo>
                      <a:pt x="70675" y="3492"/>
                    </a:lnTo>
                    <a:lnTo>
                      <a:pt x="69329" y="4864"/>
                    </a:lnTo>
                    <a:lnTo>
                      <a:pt x="69329" y="8229"/>
                    </a:lnTo>
                    <a:lnTo>
                      <a:pt x="70675" y="9588"/>
                    </a:lnTo>
                    <a:lnTo>
                      <a:pt x="72351" y="9588"/>
                    </a:lnTo>
                    <a:lnTo>
                      <a:pt x="74041" y="9588"/>
                    </a:lnTo>
                    <a:lnTo>
                      <a:pt x="75399" y="8229"/>
                    </a:lnTo>
                    <a:lnTo>
                      <a:pt x="75399"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grpSp>
        <p:grpSp>
          <p:nvGrpSpPr>
            <p:cNvPr id="864" name="object 864"/>
            <p:cNvGrpSpPr/>
            <p:nvPr/>
          </p:nvGrpSpPr>
          <p:grpSpPr>
            <a:xfrm>
              <a:off x="2759407" y="12316473"/>
              <a:ext cx="202565" cy="45085"/>
              <a:chOff x="2759407" y="12316473"/>
              <a:chExt cx="202565" cy="45085"/>
            </a:xfrm>
          </p:grpSpPr>
          <p:sp>
            <p:nvSpPr>
              <p:cNvPr id="865" name="object 865"/>
              <p:cNvSpPr/>
              <p:nvPr/>
            </p:nvSpPr>
            <p:spPr>
              <a:xfrm>
                <a:off x="2860497" y="12316483"/>
                <a:ext cx="101600" cy="45085"/>
              </a:xfrm>
              <a:custGeom>
                <a:avLst/>
                <a:gdLst/>
                <a:ahLst/>
                <a:cxnLst/>
                <a:rect l="l" t="t" r="r" b="b"/>
                <a:pathLst>
                  <a:path w="101600" h="45084">
                    <a:moveTo>
                      <a:pt x="101104" y="0"/>
                    </a:moveTo>
                    <a:lnTo>
                      <a:pt x="0" y="0"/>
                    </a:lnTo>
                    <a:lnTo>
                      <a:pt x="0" y="31724"/>
                    </a:lnTo>
                    <a:lnTo>
                      <a:pt x="101104" y="31724"/>
                    </a:lnTo>
                    <a:lnTo>
                      <a:pt x="101104" y="0"/>
                    </a:lnTo>
                    <a:close/>
                  </a:path>
                  <a:path w="101600" h="45084">
                    <a:moveTo>
                      <a:pt x="101117" y="36944"/>
                    </a:moveTo>
                    <a:lnTo>
                      <a:pt x="12" y="36944"/>
                    </a:lnTo>
                    <a:lnTo>
                      <a:pt x="12" y="45046"/>
                    </a:lnTo>
                    <a:lnTo>
                      <a:pt x="101117" y="45046"/>
                    </a:lnTo>
                    <a:lnTo>
                      <a:pt x="101117" y="36944"/>
                    </a:lnTo>
                    <a:close/>
                  </a:path>
                </a:pathLst>
              </a:custGeom>
              <a:solidFill>
                <a:srgbClr val="333376"/>
              </a:solidFill>
            </p:spPr>
            <p:txBody>
              <a:bodyPr wrap="square" lIns="0" tIns="0" rIns="0" bIns="0" rtlCol="0"/>
              <a:lstStyle/>
              <a:p>
                <a:endParaRPr/>
              </a:p>
            </p:txBody>
          </p:sp>
          <p:sp>
            <p:nvSpPr>
              <p:cNvPr id="866" name="object 866"/>
              <p:cNvSpPr/>
              <p:nvPr/>
            </p:nvSpPr>
            <p:spPr>
              <a:xfrm>
                <a:off x="2860497" y="12325817"/>
                <a:ext cx="101600" cy="27940"/>
              </a:xfrm>
              <a:custGeom>
                <a:avLst/>
                <a:gdLst/>
                <a:ahLst/>
                <a:cxnLst/>
                <a:rect l="l" t="t" r="r" b="b"/>
                <a:pathLst>
                  <a:path w="101600" h="27940">
                    <a:moveTo>
                      <a:pt x="31775" y="4864"/>
                    </a:moveTo>
                    <a:lnTo>
                      <a:pt x="30403" y="3492"/>
                    </a:lnTo>
                    <a:lnTo>
                      <a:pt x="27051" y="3492"/>
                    </a:lnTo>
                    <a:lnTo>
                      <a:pt x="25679" y="4864"/>
                    </a:lnTo>
                    <a:lnTo>
                      <a:pt x="25679" y="8229"/>
                    </a:lnTo>
                    <a:lnTo>
                      <a:pt x="27051" y="9588"/>
                    </a:lnTo>
                    <a:lnTo>
                      <a:pt x="28727" y="9588"/>
                    </a:lnTo>
                    <a:lnTo>
                      <a:pt x="30403" y="9588"/>
                    </a:lnTo>
                    <a:lnTo>
                      <a:pt x="31775" y="8229"/>
                    </a:lnTo>
                    <a:lnTo>
                      <a:pt x="31775" y="4864"/>
                    </a:lnTo>
                    <a:close/>
                  </a:path>
                  <a:path w="101600" h="27940">
                    <a:moveTo>
                      <a:pt x="57086" y="2933"/>
                    </a:moveTo>
                    <a:lnTo>
                      <a:pt x="54165" y="0"/>
                    </a:lnTo>
                    <a:lnTo>
                      <a:pt x="46939" y="0"/>
                    </a:lnTo>
                    <a:lnTo>
                      <a:pt x="44018" y="2933"/>
                    </a:lnTo>
                    <a:lnTo>
                      <a:pt x="44018" y="10134"/>
                    </a:lnTo>
                    <a:lnTo>
                      <a:pt x="46939" y="13068"/>
                    </a:lnTo>
                    <a:lnTo>
                      <a:pt x="50546" y="13068"/>
                    </a:lnTo>
                    <a:lnTo>
                      <a:pt x="54165" y="13068"/>
                    </a:lnTo>
                    <a:lnTo>
                      <a:pt x="57086" y="10134"/>
                    </a:lnTo>
                    <a:lnTo>
                      <a:pt x="57086" y="2933"/>
                    </a:lnTo>
                    <a:close/>
                  </a:path>
                  <a:path w="101600" h="27940">
                    <a:moveTo>
                      <a:pt x="75412" y="4864"/>
                    </a:moveTo>
                    <a:lnTo>
                      <a:pt x="74041" y="3492"/>
                    </a:lnTo>
                    <a:lnTo>
                      <a:pt x="70688" y="3492"/>
                    </a:lnTo>
                    <a:lnTo>
                      <a:pt x="69342" y="4864"/>
                    </a:lnTo>
                    <a:lnTo>
                      <a:pt x="69342" y="8229"/>
                    </a:lnTo>
                    <a:lnTo>
                      <a:pt x="70688" y="9588"/>
                    </a:lnTo>
                    <a:lnTo>
                      <a:pt x="72364" y="9588"/>
                    </a:lnTo>
                    <a:lnTo>
                      <a:pt x="74041" y="9588"/>
                    </a:lnTo>
                    <a:lnTo>
                      <a:pt x="75412" y="8229"/>
                    </a:lnTo>
                    <a:lnTo>
                      <a:pt x="75412"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67" name="object 867"/>
              <p:cNvSpPr/>
              <p:nvPr/>
            </p:nvSpPr>
            <p:spPr>
              <a:xfrm>
                <a:off x="2759405"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68" name="object 868"/>
              <p:cNvSpPr/>
              <p:nvPr/>
            </p:nvSpPr>
            <p:spPr>
              <a:xfrm>
                <a:off x="2759405" y="12325817"/>
                <a:ext cx="101600" cy="27940"/>
              </a:xfrm>
              <a:custGeom>
                <a:avLst/>
                <a:gdLst/>
                <a:ahLst/>
                <a:cxnLst/>
                <a:rect l="l" t="t" r="r" b="b"/>
                <a:pathLst>
                  <a:path w="101600" h="27940">
                    <a:moveTo>
                      <a:pt x="31762" y="4864"/>
                    </a:moveTo>
                    <a:lnTo>
                      <a:pt x="30403" y="3492"/>
                    </a:lnTo>
                    <a:lnTo>
                      <a:pt x="27038" y="3492"/>
                    </a:lnTo>
                    <a:lnTo>
                      <a:pt x="25666" y="4864"/>
                    </a:lnTo>
                    <a:lnTo>
                      <a:pt x="25666" y="8229"/>
                    </a:lnTo>
                    <a:lnTo>
                      <a:pt x="27038" y="9588"/>
                    </a:lnTo>
                    <a:lnTo>
                      <a:pt x="28714" y="9588"/>
                    </a:lnTo>
                    <a:lnTo>
                      <a:pt x="30403" y="9588"/>
                    </a:lnTo>
                    <a:lnTo>
                      <a:pt x="31762" y="8229"/>
                    </a:lnTo>
                    <a:lnTo>
                      <a:pt x="31762" y="4864"/>
                    </a:lnTo>
                    <a:close/>
                  </a:path>
                  <a:path w="101600" h="27940">
                    <a:moveTo>
                      <a:pt x="57061" y="2933"/>
                    </a:moveTo>
                    <a:lnTo>
                      <a:pt x="54140" y="0"/>
                    </a:lnTo>
                    <a:lnTo>
                      <a:pt x="46926" y="0"/>
                    </a:lnTo>
                    <a:lnTo>
                      <a:pt x="44005" y="2933"/>
                    </a:lnTo>
                    <a:lnTo>
                      <a:pt x="44005" y="10134"/>
                    </a:lnTo>
                    <a:lnTo>
                      <a:pt x="46926" y="13068"/>
                    </a:lnTo>
                    <a:lnTo>
                      <a:pt x="50533" y="13068"/>
                    </a:lnTo>
                    <a:lnTo>
                      <a:pt x="54140" y="13068"/>
                    </a:lnTo>
                    <a:lnTo>
                      <a:pt x="57061" y="10134"/>
                    </a:lnTo>
                    <a:lnTo>
                      <a:pt x="57061" y="2933"/>
                    </a:lnTo>
                    <a:close/>
                  </a:path>
                  <a:path w="101600" h="27940">
                    <a:moveTo>
                      <a:pt x="75399" y="4864"/>
                    </a:moveTo>
                    <a:lnTo>
                      <a:pt x="74041" y="3492"/>
                    </a:lnTo>
                    <a:lnTo>
                      <a:pt x="70662" y="3492"/>
                    </a:lnTo>
                    <a:lnTo>
                      <a:pt x="69316" y="4864"/>
                    </a:lnTo>
                    <a:lnTo>
                      <a:pt x="69316" y="8229"/>
                    </a:lnTo>
                    <a:lnTo>
                      <a:pt x="70662" y="9588"/>
                    </a:lnTo>
                    <a:lnTo>
                      <a:pt x="72351" y="9588"/>
                    </a:lnTo>
                    <a:lnTo>
                      <a:pt x="74041" y="9588"/>
                    </a:lnTo>
                    <a:lnTo>
                      <a:pt x="75399" y="8229"/>
                    </a:lnTo>
                    <a:lnTo>
                      <a:pt x="75399"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grpSp>
        <p:grpSp>
          <p:nvGrpSpPr>
            <p:cNvPr id="869" name="object 869"/>
            <p:cNvGrpSpPr/>
            <p:nvPr/>
          </p:nvGrpSpPr>
          <p:grpSpPr>
            <a:xfrm>
              <a:off x="2254227" y="12316473"/>
              <a:ext cx="101600" cy="45085"/>
              <a:chOff x="2254227" y="12316473"/>
              <a:chExt cx="101600" cy="45085"/>
            </a:xfrm>
          </p:grpSpPr>
          <p:sp>
            <p:nvSpPr>
              <p:cNvPr id="870" name="object 870"/>
              <p:cNvSpPr/>
              <p:nvPr/>
            </p:nvSpPr>
            <p:spPr>
              <a:xfrm>
                <a:off x="2254224"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71" name="object 871"/>
              <p:cNvSpPr/>
              <p:nvPr/>
            </p:nvSpPr>
            <p:spPr>
              <a:xfrm>
                <a:off x="2254224" y="12325817"/>
                <a:ext cx="101600" cy="27940"/>
              </a:xfrm>
              <a:custGeom>
                <a:avLst/>
                <a:gdLst/>
                <a:ahLst/>
                <a:cxnLst/>
                <a:rect l="l" t="t" r="r" b="b"/>
                <a:pathLst>
                  <a:path w="101600" h="27940">
                    <a:moveTo>
                      <a:pt x="31750" y="4864"/>
                    </a:moveTo>
                    <a:lnTo>
                      <a:pt x="30391" y="3492"/>
                    </a:lnTo>
                    <a:lnTo>
                      <a:pt x="27025" y="3492"/>
                    </a:lnTo>
                    <a:lnTo>
                      <a:pt x="25666" y="4864"/>
                    </a:lnTo>
                    <a:lnTo>
                      <a:pt x="25666" y="8229"/>
                    </a:lnTo>
                    <a:lnTo>
                      <a:pt x="27025" y="9588"/>
                    </a:lnTo>
                    <a:lnTo>
                      <a:pt x="28714" y="9588"/>
                    </a:lnTo>
                    <a:lnTo>
                      <a:pt x="30391" y="9588"/>
                    </a:lnTo>
                    <a:lnTo>
                      <a:pt x="31750" y="8229"/>
                    </a:lnTo>
                    <a:lnTo>
                      <a:pt x="31750" y="4864"/>
                    </a:lnTo>
                    <a:close/>
                  </a:path>
                  <a:path w="101600" h="27940">
                    <a:moveTo>
                      <a:pt x="57061" y="2933"/>
                    </a:moveTo>
                    <a:lnTo>
                      <a:pt x="54140" y="0"/>
                    </a:lnTo>
                    <a:lnTo>
                      <a:pt x="46926" y="0"/>
                    </a:lnTo>
                    <a:lnTo>
                      <a:pt x="43992" y="2933"/>
                    </a:lnTo>
                    <a:lnTo>
                      <a:pt x="43992" y="10134"/>
                    </a:lnTo>
                    <a:lnTo>
                      <a:pt x="46926" y="13068"/>
                    </a:lnTo>
                    <a:lnTo>
                      <a:pt x="50533" y="13068"/>
                    </a:lnTo>
                    <a:lnTo>
                      <a:pt x="54140" y="13068"/>
                    </a:lnTo>
                    <a:lnTo>
                      <a:pt x="57061" y="10134"/>
                    </a:lnTo>
                    <a:lnTo>
                      <a:pt x="57061" y="2933"/>
                    </a:lnTo>
                    <a:close/>
                  </a:path>
                  <a:path w="101600" h="27940">
                    <a:moveTo>
                      <a:pt x="75387" y="4864"/>
                    </a:moveTo>
                    <a:lnTo>
                      <a:pt x="74028" y="3492"/>
                    </a:lnTo>
                    <a:lnTo>
                      <a:pt x="70662" y="3492"/>
                    </a:lnTo>
                    <a:lnTo>
                      <a:pt x="69303" y="4864"/>
                    </a:lnTo>
                    <a:lnTo>
                      <a:pt x="69303" y="8229"/>
                    </a:lnTo>
                    <a:lnTo>
                      <a:pt x="70662" y="9588"/>
                    </a:lnTo>
                    <a:lnTo>
                      <a:pt x="72339" y="9588"/>
                    </a:lnTo>
                    <a:lnTo>
                      <a:pt x="74028" y="9588"/>
                    </a:lnTo>
                    <a:lnTo>
                      <a:pt x="75387" y="8229"/>
                    </a:lnTo>
                    <a:lnTo>
                      <a:pt x="75387"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grpSp>
        <p:grpSp>
          <p:nvGrpSpPr>
            <p:cNvPr id="872" name="object 872"/>
            <p:cNvGrpSpPr/>
            <p:nvPr/>
          </p:nvGrpSpPr>
          <p:grpSpPr>
            <a:xfrm>
              <a:off x="2961879" y="12713072"/>
              <a:ext cx="125730" cy="45085"/>
              <a:chOff x="2961879" y="12713072"/>
              <a:chExt cx="125730" cy="45085"/>
            </a:xfrm>
          </p:grpSpPr>
          <p:sp>
            <p:nvSpPr>
              <p:cNvPr id="873" name="object 873"/>
              <p:cNvSpPr/>
              <p:nvPr/>
            </p:nvSpPr>
            <p:spPr>
              <a:xfrm>
                <a:off x="2961868" y="12713079"/>
                <a:ext cx="125730" cy="45085"/>
              </a:xfrm>
              <a:custGeom>
                <a:avLst/>
                <a:gdLst/>
                <a:ahLst/>
                <a:cxnLst/>
                <a:rect l="l" t="t" r="r" b="b"/>
                <a:pathLst>
                  <a:path w="125730" h="45084">
                    <a:moveTo>
                      <a:pt x="125387" y="13335"/>
                    </a:moveTo>
                    <a:lnTo>
                      <a:pt x="0" y="13335"/>
                    </a:lnTo>
                    <a:lnTo>
                      <a:pt x="0" y="45059"/>
                    </a:lnTo>
                    <a:lnTo>
                      <a:pt x="125387" y="45059"/>
                    </a:lnTo>
                    <a:lnTo>
                      <a:pt x="125387" y="13335"/>
                    </a:lnTo>
                    <a:close/>
                  </a:path>
                  <a:path w="125730" h="45084">
                    <a:moveTo>
                      <a:pt x="125387" y="0"/>
                    </a:moveTo>
                    <a:lnTo>
                      <a:pt x="0" y="0"/>
                    </a:lnTo>
                    <a:lnTo>
                      <a:pt x="0" y="8102"/>
                    </a:lnTo>
                    <a:lnTo>
                      <a:pt x="125387" y="8102"/>
                    </a:lnTo>
                    <a:lnTo>
                      <a:pt x="125387" y="0"/>
                    </a:lnTo>
                    <a:close/>
                  </a:path>
                </a:pathLst>
              </a:custGeom>
              <a:solidFill>
                <a:srgbClr val="333376"/>
              </a:solidFill>
            </p:spPr>
            <p:txBody>
              <a:bodyPr wrap="square" lIns="0" tIns="0" rIns="0" bIns="0" rtlCol="0"/>
              <a:lstStyle/>
              <a:p>
                <a:endParaRPr/>
              </a:p>
            </p:txBody>
          </p:sp>
          <p:sp>
            <p:nvSpPr>
              <p:cNvPr id="874" name="object 874"/>
              <p:cNvSpPr/>
              <p:nvPr/>
            </p:nvSpPr>
            <p:spPr>
              <a:xfrm>
                <a:off x="2961868" y="12721194"/>
                <a:ext cx="125730" cy="27940"/>
              </a:xfrm>
              <a:custGeom>
                <a:avLst/>
                <a:gdLst/>
                <a:ahLst/>
                <a:cxnLst/>
                <a:rect l="l" t="t" r="r" b="b"/>
                <a:pathLst>
                  <a:path w="125730" h="27940">
                    <a:moveTo>
                      <a:pt x="31762" y="19405"/>
                    </a:moveTo>
                    <a:lnTo>
                      <a:pt x="30403" y="18021"/>
                    </a:lnTo>
                    <a:lnTo>
                      <a:pt x="28727" y="18021"/>
                    </a:lnTo>
                    <a:lnTo>
                      <a:pt x="27051" y="18021"/>
                    </a:lnTo>
                    <a:lnTo>
                      <a:pt x="25679" y="19405"/>
                    </a:lnTo>
                    <a:lnTo>
                      <a:pt x="25679" y="22745"/>
                    </a:lnTo>
                    <a:lnTo>
                      <a:pt x="27051" y="24117"/>
                    </a:lnTo>
                    <a:lnTo>
                      <a:pt x="30403" y="24117"/>
                    </a:lnTo>
                    <a:lnTo>
                      <a:pt x="31762" y="22745"/>
                    </a:lnTo>
                    <a:lnTo>
                      <a:pt x="31762" y="19405"/>
                    </a:lnTo>
                    <a:close/>
                  </a:path>
                  <a:path w="12573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25730" h="27940">
                    <a:moveTo>
                      <a:pt x="75387" y="19405"/>
                    </a:moveTo>
                    <a:lnTo>
                      <a:pt x="74041" y="18021"/>
                    </a:lnTo>
                    <a:lnTo>
                      <a:pt x="72364" y="18021"/>
                    </a:lnTo>
                    <a:lnTo>
                      <a:pt x="70688" y="18021"/>
                    </a:lnTo>
                    <a:lnTo>
                      <a:pt x="69316" y="19405"/>
                    </a:lnTo>
                    <a:lnTo>
                      <a:pt x="69316" y="22745"/>
                    </a:lnTo>
                    <a:lnTo>
                      <a:pt x="70688" y="24117"/>
                    </a:lnTo>
                    <a:lnTo>
                      <a:pt x="74041" y="24117"/>
                    </a:lnTo>
                    <a:lnTo>
                      <a:pt x="75387" y="22745"/>
                    </a:lnTo>
                    <a:lnTo>
                      <a:pt x="75387" y="19405"/>
                    </a:lnTo>
                    <a:close/>
                  </a:path>
                  <a:path w="125730" h="27940">
                    <a:moveTo>
                      <a:pt x="125387" y="0"/>
                    </a:moveTo>
                    <a:lnTo>
                      <a:pt x="0" y="0"/>
                    </a:lnTo>
                    <a:lnTo>
                      <a:pt x="0" y="5207"/>
                    </a:lnTo>
                    <a:lnTo>
                      <a:pt x="125387" y="5207"/>
                    </a:lnTo>
                    <a:lnTo>
                      <a:pt x="125387" y="0"/>
                    </a:lnTo>
                    <a:close/>
                  </a:path>
                </a:pathLst>
              </a:custGeom>
              <a:solidFill>
                <a:srgbClr val="7DA7D9"/>
              </a:solidFill>
            </p:spPr>
            <p:txBody>
              <a:bodyPr wrap="square" lIns="0" tIns="0" rIns="0" bIns="0" rtlCol="0"/>
              <a:lstStyle/>
              <a:p>
                <a:endParaRPr/>
              </a:p>
            </p:txBody>
          </p:sp>
        </p:grpSp>
        <p:grpSp>
          <p:nvGrpSpPr>
            <p:cNvPr id="875" name="object 875"/>
            <p:cNvGrpSpPr/>
            <p:nvPr/>
          </p:nvGrpSpPr>
          <p:grpSpPr>
            <a:xfrm>
              <a:off x="3065959" y="12537302"/>
              <a:ext cx="140335" cy="277495"/>
              <a:chOff x="3065959" y="12537302"/>
              <a:chExt cx="140335" cy="277495"/>
            </a:xfrm>
          </p:grpSpPr>
          <p:sp>
            <p:nvSpPr>
              <p:cNvPr id="876" name="object 876"/>
              <p:cNvSpPr/>
              <p:nvPr/>
            </p:nvSpPr>
            <p:spPr>
              <a:xfrm>
                <a:off x="3137636" y="12537310"/>
                <a:ext cx="45085" cy="161925"/>
              </a:xfrm>
              <a:custGeom>
                <a:avLst/>
                <a:gdLst/>
                <a:ahLst/>
                <a:cxnLst/>
                <a:rect l="l" t="t" r="r" b="b"/>
                <a:pathLst>
                  <a:path w="45085" h="161925">
                    <a:moveTo>
                      <a:pt x="8115" y="0"/>
                    </a:moveTo>
                    <a:lnTo>
                      <a:pt x="0" y="0"/>
                    </a:lnTo>
                    <a:lnTo>
                      <a:pt x="0" y="127952"/>
                    </a:lnTo>
                    <a:lnTo>
                      <a:pt x="8115" y="127952"/>
                    </a:lnTo>
                    <a:lnTo>
                      <a:pt x="8115" y="0"/>
                    </a:lnTo>
                    <a:close/>
                  </a:path>
                  <a:path w="45085" h="161925">
                    <a:moveTo>
                      <a:pt x="45046" y="33464"/>
                    </a:moveTo>
                    <a:lnTo>
                      <a:pt x="13335" y="0"/>
                    </a:lnTo>
                    <a:lnTo>
                      <a:pt x="13335" y="127952"/>
                    </a:lnTo>
                    <a:lnTo>
                      <a:pt x="45046" y="161391"/>
                    </a:lnTo>
                    <a:lnTo>
                      <a:pt x="45046" y="33464"/>
                    </a:lnTo>
                    <a:close/>
                  </a:path>
                </a:pathLst>
              </a:custGeom>
              <a:solidFill>
                <a:srgbClr val="333376"/>
              </a:solidFill>
            </p:spPr>
            <p:txBody>
              <a:bodyPr wrap="square" lIns="0" tIns="0" rIns="0" bIns="0" rtlCol="0"/>
              <a:lstStyle/>
              <a:p>
                <a:endParaRPr/>
              </a:p>
            </p:txBody>
          </p:sp>
          <p:sp>
            <p:nvSpPr>
              <p:cNvPr id="877" name="object 877"/>
              <p:cNvSpPr/>
              <p:nvPr/>
            </p:nvSpPr>
            <p:spPr>
              <a:xfrm>
                <a:off x="3145752" y="12537310"/>
                <a:ext cx="27940" cy="128270"/>
              </a:xfrm>
              <a:custGeom>
                <a:avLst/>
                <a:gdLst/>
                <a:ahLst/>
                <a:cxnLst/>
                <a:rect l="l" t="t" r="r" b="b"/>
                <a:pathLst>
                  <a:path w="27939" h="128270">
                    <a:moveTo>
                      <a:pt x="5207" y="0"/>
                    </a:moveTo>
                    <a:lnTo>
                      <a:pt x="0" y="0"/>
                    </a:lnTo>
                    <a:lnTo>
                      <a:pt x="0" y="127952"/>
                    </a:lnTo>
                    <a:lnTo>
                      <a:pt x="5207" y="127952"/>
                    </a:lnTo>
                    <a:lnTo>
                      <a:pt x="5207" y="0"/>
                    </a:lnTo>
                    <a:close/>
                  </a:path>
                  <a:path w="27939" h="128270">
                    <a:moveTo>
                      <a:pt x="24117" y="70675"/>
                    </a:moveTo>
                    <a:lnTo>
                      <a:pt x="22745" y="69316"/>
                    </a:lnTo>
                    <a:lnTo>
                      <a:pt x="19392" y="69316"/>
                    </a:lnTo>
                    <a:lnTo>
                      <a:pt x="18021" y="70675"/>
                    </a:lnTo>
                    <a:lnTo>
                      <a:pt x="18021" y="72364"/>
                    </a:lnTo>
                    <a:lnTo>
                      <a:pt x="18021" y="74053"/>
                    </a:lnTo>
                    <a:lnTo>
                      <a:pt x="19392" y="75412"/>
                    </a:lnTo>
                    <a:lnTo>
                      <a:pt x="22745" y="75412"/>
                    </a:lnTo>
                    <a:lnTo>
                      <a:pt x="24117" y="74053"/>
                    </a:lnTo>
                    <a:lnTo>
                      <a:pt x="24117" y="70675"/>
                    </a:lnTo>
                    <a:close/>
                  </a:path>
                  <a:path w="27939" h="128270">
                    <a:moveTo>
                      <a:pt x="24117" y="27051"/>
                    </a:moveTo>
                    <a:lnTo>
                      <a:pt x="22745" y="25692"/>
                    </a:lnTo>
                    <a:lnTo>
                      <a:pt x="19392" y="25692"/>
                    </a:lnTo>
                    <a:lnTo>
                      <a:pt x="18021" y="27051"/>
                    </a:lnTo>
                    <a:lnTo>
                      <a:pt x="18021" y="28714"/>
                    </a:lnTo>
                    <a:lnTo>
                      <a:pt x="18021" y="30403"/>
                    </a:lnTo>
                    <a:lnTo>
                      <a:pt x="19392" y="31788"/>
                    </a:lnTo>
                    <a:lnTo>
                      <a:pt x="22745" y="31788"/>
                    </a:lnTo>
                    <a:lnTo>
                      <a:pt x="24117" y="30403"/>
                    </a:lnTo>
                    <a:lnTo>
                      <a:pt x="24117" y="27051"/>
                    </a:lnTo>
                    <a:close/>
                  </a:path>
                  <a:path w="27939" h="128270">
                    <a:moveTo>
                      <a:pt x="27597" y="46939"/>
                    </a:moveTo>
                    <a:lnTo>
                      <a:pt x="24676" y="44018"/>
                    </a:lnTo>
                    <a:lnTo>
                      <a:pt x="17462" y="44018"/>
                    </a:lnTo>
                    <a:lnTo>
                      <a:pt x="14541" y="46939"/>
                    </a:lnTo>
                    <a:lnTo>
                      <a:pt x="14541" y="50546"/>
                    </a:lnTo>
                    <a:lnTo>
                      <a:pt x="14541" y="54165"/>
                    </a:lnTo>
                    <a:lnTo>
                      <a:pt x="17462" y="57086"/>
                    </a:lnTo>
                    <a:lnTo>
                      <a:pt x="24676" y="57086"/>
                    </a:lnTo>
                    <a:lnTo>
                      <a:pt x="27597" y="54165"/>
                    </a:lnTo>
                    <a:lnTo>
                      <a:pt x="27597" y="46939"/>
                    </a:lnTo>
                    <a:close/>
                  </a:path>
                </a:pathLst>
              </a:custGeom>
              <a:solidFill>
                <a:srgbClr val="7DA7D9"/>
              </a:solidFill>
            </p:spPr>
            <p:txBody>
              <a:bodyPr wrap="square" lIns="0" tIns="0" rIns="0" bIns="0" rtlCol="0"/>
              <a:lstStyle/>
              <a:p>
                <a:endParaRPr/>
              </a:p>
            </p:txBody>
          </p:sp>
          <p:sp>
            <p:nvSpPr>
              <p:cNvPr id="878" name="object 878"/>
              <p:cNvSpPr/>
              <p:nvPr/>
            </p:nvSpPr>
            <p:spPr>
              <a:xfrm>
                <a:off x="3065959" y="12641593"/>
                <a:ext cx="140335" cy="173355"/>
              </a:xfrm>
              <a:custGeom>
                <a:avLst/>
                <a:gdLst/>
                <a:ahLst/>
                <a:cxnLst/>
                <a:rect l="l" t="t" r="r" b="b"/>
                <a:pathLst>
                  <a:path w="140335" h="173354">
                    <a:moveTo>
                      <a:pt x="99552" y="84297"/>
                    </a:moveTo>
                    <a:lnTo>
                      <a:pt x="21168" y="84297"/>
                    </a:lnTo>
                    <a:lnTo>
                      <a:pt x="18018" y="85913"/>
                    </a:lnTo>
                    <a:lnTo>
                      <a:pt x="15363" y="88603"/>
                    </a:lnTo>
                    <a:lnTo>
                      <a:pt x="13652" y="92179"/>
                    </a:lnTo>
                    <a:lnTo>
                      <a:pt x="12861" y="99943"/>
                    </a:lnTo>
                    <a:lnTo>
                      <a:pt x="12248" y="103082"/>
                    </a:lnTo>
                    <a:lnTo>
                      <a:pt x="13723" y="107318"/>
                    </a:lnTo>
                    <a:lnTo>
                      <a:pt x="15634" y="110362"/>
                    </a:lnTo>
                    <a:lnTo>
                      <a:pt x="11894" y="110822"/>
                    </a:lnTo>
                    <a:lnTo>
                      <a:pt x="8802" y="111955"/>
                    </a:lnTo>
                    <a:lnTo>
                      <a:pt x="2985" y="116404"/>
                    </a:lnTo>
                    <a:lnTo>
                      <a:pt x="1014" y="120132"/>
                    </a:lnTo>
                    <a:lnTo>
                      <a:pt x="0" y="129348"/>
                    </a:lnTo>
                    <a:lnTo>
                      <a:pt x="1073" y="133112"/>
                    </a:lnTo>
                    <a:lnTo>
                      <a:pt x="3598" y="135779"/>
                    </a:lnTo>
                    <a:lnTo>
                      <a:pt x="5280" y="142472"/>
                    </a:lnTo>
                    <a:lnTo>
                      <a:pt x="7659" y="155290"/>
                    </a:lnTo>
                    <a:lnTo>
                      <a:pt x="10828" y="167691"/>
                    </a:lnTo>
                    <a:lnTo>
                      <a:pt x="14879" y="173137"/>
                    </a:lnTo>
                    <a:lnTo>
                      <a:pt x="18774" y="167301"/>
                    </a:lnTo>
                    <a:lnTo>
                      <a:pt x="21990" y="154433"/>
                    </a:lnTo>
                    <a:lnTo>
                      <a:pt x="24402" y="140881"/>
                    </a:lnTo>
                    <a:lnTo>
                      <a:pt x="25888" y="132994"/>
                    </a:lnTo>
                    <a:lnTo>
                      <a:pt x="26832" y="130115"/>
                    </a:lnTo>
                    <a:lnTo>
                      <a:pt x="25935" y="127000"/>
                    </a:lnTo>
                    <a:lnTo>
                      <a:pt x="23319" y="124864"/>
                    </a:lnTo>
                    <a:lnTo>
                      <a:pt x="12755" y="124864"/>
                    </a:lnTo>
                    <a:lnTo>
                      <a:pt x="12861" y="123590"/>
                    </a:lnTo>
                    <a:lnTo>
                      <a:pt x="13487" y="122941"/>
                    </a:lnTo>
                    <a:lnTo>
                      <a:pt x="14667" y="121867"/>
                    </a:lnTo>
                    <a:lnTo>
                      <a:pt x="17758" y="120038"/>
                    </a:lnTo>
                    <a:lnTo>
                      <a:pt x="65609" y="120038"/>
                    </a:lnTo>
                    <a:lnTo>
                      <a:pt x="71371" y="111329"/>
                    </a:lnTo>
                    <a:lnTo>
                      <a:pt x="73646" y="104144"/>
                    </a:lnTo>
                    <a:lnTo>
                      <a:pt x="73767" y="103082"/>
                    </a:lnTo>
                    <a:lnTo>
                      <a:pt x="74318" y="96722"/>
                    </a:lnTo>
                    <a:lnTo>
                      <a:pt x="74218" y="93762"/>
                    </a:lnTo>
                    <a:lnTo>
                      <a:pt x="73382" y="86444"/>
                    </a:lnTo>
                    <a:lnTo>
                      <a:pt x="101246" y="86444"/>
                    </a:lnTo>
                    <a:lnTo>
                      <a:pt x="99552" y="84297"/>
                    </a:lnTo>
                    <a:close/>
                  </a:path>
                  <a:path w="140335" h="173354">
                    <a:moveTo>
                      <a:pt x="16554" y="122622"/>
                    </a:moveTo>
                    <a:lnTo>
                      <a:pt x="12755" y="124864"/>
                    </a:lnTo>
                    <a:lnTo>
                      <a:pt x="23319" y="124864"/>
                    </a:lnTo>
                    <a:lnTo>
                      <a:pt x="20602" y="122646"/>
                    </a:lnTo>
                    <a:lnTo>
                      <a:pt x="16554" y="122622"/>
                    </a:lnTo>
                    <a:close/>
                  </a:path>
                  <a:path w="140335" h="173354">
                    <a:moveTo>
                      <a:pt x="65609" y="120038"/>
                    </a:moveTo>
                    <a:lnTo>
                      <a:pt x="17758" y="120038"/>
                    </a:lnTo>
                    <a:lnTo>
                      <a:pt x="26620" y="121265"/>
                    </a:lnTo>
                    <a:lnTo>
                      <a:pt x="29546" y="121536"/>
                    </a:lnTo>
                    <a:lnTo>
                      <a:pt x="31599" y="121772"/>
                    </a:lnTo>
                    <a:lnTo>
                      <a:pt x="33558" y="121949"/>
                    </a:lnTo>
                    <a:lnTo>
                      <a:pt x="35906" y="121973"/>
                    </a:lnTo>
                    <a:lnTo>
                      <a:pt x="39517" y="122787"/>
                    </a:lnTo>
                    <a:lnTo>
                      <a:pt x="44284" y="123755"/>
                    </a:lnTo>
                    <a:lnTo>
                      <a:pt x="48154" y="123129"/>
                    </a:lnTo>
                    <a:lnTo>
                      <a:pt x="63563" y="123129"/>
                    </a:lnTo>
                    <a:lnTo>
                      <a:pt x="65609" y="120038"/>
                    </a:lnTo>
                    <a:close/>
                  </a:path>
                  <a:path w="140335" h="173354">
                    <a:moveTo>
                      <a:pt x="63563" y="123129"/>
                    </a:moveTo>
                    <a:lnTo>
                      <a:pt x="48154" y="123129"/>
                    </a:lnTo>
                    <a:lnTo>
                      <a:pt x="63376" y="123413"/>
                    </a:lnTo>
                    <a:lnTo>
                      <a:pt x="63563" y="123129"/>
                    </a:lnTo>
                    <a:close/>
                  </a:path>
                  <a:path w="140335" h="173354">
                    <a:moveTo>
                      <a:pt x="112249" y="99588"/>
                    </a:moveTo>
                    <a:lnTo>
                      <a:pt x="117359" y="120321"/>
                    </a:lnTo>
                    <a:lnTo>
                      <a:pt x="112585" y="99680"/>
                    </a:lnTo>
                    <a:lnTo>
                      <a:pt x="112249" y="99588"/>
                    </a:lnTo>
                    <a:close/>
                  </a:path>
                  <a:path w="140335" h="173354">
                    <a:moveTo>
                      <a:pt x="101246" y="86444"/>
                    </a:moveTo>
                    <a:lnTo>
                      <a:pt x="73382" y="86444"/>
                    </a:lnTo>
                    <a:lnTo>
                      <a:pt x="79872" y="96722"/>
                    </a:lnTo>
                    <a:lnTo>
                      <a:pt x="83695" y="105383"/>
                    </a:lnTo>
                    <a:lnTo>
                      <a:pt x="87070" y="117159"/>
                    </a:lnTo>
                    <a:lnTo>
                      <a:pt x="92981" y="108816"/>
                    </a:lnTo>
                    <a:lnTo>
                      <a:pt x="94102" y="106586"/>
                    </a:lnTo>
                    <a:lnTo>
                      <a:pt x="94834" y="104144"/>
                    </a:lnTo>
                    <a:lnTo>
                      <a:pt x="106454" y="104144"/>
                    </a:lnTo>
                    <a:lnTo>
                      <a:pt x="107117" y="101194"/>
                    </a:lnTo>
                    <a:lnTo>
                      <a:pt x="105807" y="97689"/>
                    </a:lnTo>
                    <a:lnTo>
                      <a:pt x="104332" y="94645"/>
                    </a:lnTo>
                    <a:lnTo>
                      <a:pt x="106787" y="93890"/>
                    </a:lnTo>
                    <a:lnTo>
                      <a:pt x="107043" y="93762"/>
                    </a:lnTo>
                    <a:lnTo>
                      <a:pt x="101246" y="86444"/>
                    </a:lnTo>
                    <a:close/>
                  </a:path>
                  <a:path w="140335" h="173354">
                    <a:moveTo>
                      <a:pt x="106454" y="104144"/>
                    </a:moveTo>
                    <a:lnTo>
                      <a:pt x="94834" y="104144"/>
                    </a:lnTo>
                    <a:lnTo>
                      <a:pt x="97878" y="105595"/>
                    </a:lnTo>
                    <a:lnTo>
                      <a:pt x="101383" y="106905"/>
                    </a:lnTo>
                    <a:lnTo>
                      <a:pt x="106067" y="105866"/>
                    </a:lnTo>
                    <a:lnTo>
                      <a:pt x="106454" y="104144"/>
                    </a:lnTo>
                    <a:close/>
                  </a:path>
                  <a:path w="140335" h="173354">
                    <a:moveTo>
                      <a:pt x="123042" y="73193"/>
                    </a:moveTo>
                    <a:lnTo>
                      <a:pt x="86633" y="73193"/>
                    </a:lnTo>
                    <a:lnTo>
                      <a:pt x="96910" y="79683"/>
                    </a:lnTo>
                    <a:lnTo>
                      <a:pt x="105595" y="83494"/>
                    </a:lnTo>
                    <a:lnTo>
                      <a:pt x="109076" y="84509"/>
                    </a:lnTo>
                    <a:lnTo>
                      <a:pt x="112585" y="99680"/>
                    </a:lnTo>
                    <a:lnTo>
                      <a:pt x="117100" y="100911"/>
                    </a:lnTo>
                    <a:lnTo>
                      <a:pt x="122622" y="95660"/>
                    </a:lnTo>
                    <a:lnTo>
                      <a:pt x="123188" y="80721"/>
                    </a:lnTo>
                    <a:lnTo>
                      <a:pt x="123649" y="77158"/>
                    </a:lnTo>
                    <a:lnTo>
                      <a:pt x="123042" y="73193"/>
                    </a:lnTo>
                    <a:close/>
                  </a:path>
                  <a:path w="140335" h="173354">
                    <a:moveTo>
                      <a:pt x="110771" y="91837"/>
                    </a:moveTo>
                    <a:lnTo>
                      <a:pt x="110339" y="91837"/>
                    </a:lnTo>
                    <a:lnTo>
                      <a:pt x="112249" y="99588"/>
                    </a:lnTo>
                    <a:lnTo>
                      <a:pt x="112585" y="99680"/>
                    </a:lnTo>
                    <a:lnTo>
                      <a:pt x="110771" y="91837"/>
                    </a:lnTo>
                    <a:close/>
                  </a:path>
                  <a:path w="140335" h="173354">
                    <a:moveTo>
                      <a:pt x="110339" y="91837"/>
                    </a:moveTo>
                    <a:lnTo>
                      <a:pt x="109017" y="92781"/>
                    </a:lnTo>
                    <a:lnTo>
                      <a:pt x="107043" y="93762"/>
                    </a:lnTo>
                    <a:lnTo>
                      <a:pt x="111525" y="99391"/>
                    </a:lnTo>
                    <a:lnTo>
                      <a:pt x="112249" y="99588"/>
                    </a:lnTo>
                    <a:lnTo>
                      <a:pt x="110339" y="91837"/>
                    </a:lnTo>
                    <a:close/>
                  </a:path>
                  <a:path w="140335" h="173354">
                    <a:moveTo>
                      <a:pt x="86633" y="73193"/>
                    </a:moveTo>
                    <a:lnTo>
                      <a:pt x="95733" y="79452"/>
                    </a:lnTo>
                    <a:lnTo>
                      <a:pt x="104216" y="90211"/>
                    </a:lnTo>
                    <a:lnTo>
                      <a:pt x="107043" y="93762"/>
                    </a:lnTo>
                    <a:lnTo>
                      <a:pt x="109017" y="92781"/>
                    </a:lnTo>
                    <a:lnTo>
                      <a:pt x="110339" y="91837"/>
                    </a:lnTo>
                    <a:lnTo>
                      <a:pt x="110771" y="91837"/>
                    </a:lnTo>
                    <a:lnTo>
                      <a:pt x="109076" y="84509"/>
                    </a:lnTo>
                    <a:lnTo>
                      <a:pt x="105595" y="83494"/>
                    </a:lnTo>
                    <a:lnTo>
                      <a:pt x="96910" y="79683"/>
                    </a:lnTo>
                    <a:lnTo>
                      <a:pt x="86633" y="73193"/>
                    </a:lnTo>
                    <a:close/>
                  </a:path>
                  <a:path w="140335" h="173354">
                    <a:moveTo>
                      <a:pt x="17664" y="40413"/>
                    </a:moveTo>
                    <a:lnTo>
                      <a:pt x="10218" y="43918"/>
                    </a:lnTo>
                    <a:lnTo>
                      <a:pt x="1109" y="56249"/>
                    </a:lnTo>
                    <a:lnTo>
                      <a:pt x="200" y="64367"/>
                    </a:lnTo>
                    <a:lnTo>
                      <a:pt x="5545" y="78491"/>
                    </a:lnTo>
                    <a:lnTo>
                      <a:pt x="10006" y="82633"/>
                    </a:lnTo>
                    <a:lnTo>
                      <a:pt x="17581" y="84367"/>
                    </a:lnTo>
                    <a:lnTo>
                      <a:pt x="19410" y="84438"/>
                    </a:lnTo>
                    <a:lnTo>
                      <a:pt x="21168" y="84297"/>
                    </a:lnTo>
                    <a:lnTo>
                      <a:pt x="99552" y="84297"/>
                    </a:lnTo>
                    <a:lnTo>
                      <a:pt x="95733" y="79452"/>
                    </a:lnTo>
                    <a:lnTo>
                      <a:pt x="86633" y="73193"/>
                    </a:lnTo>
                    <a:lnTo>
                      <a:pt x="123042" y="73193"/>
                    </a:lnTo>
                    <a:lnTo>
                      <a:pt x="122929" y="72450"/>
                    </a:lnTo>
                    <a:lnTo>
                      <a:pt x="122174" y="69158"/>
                    </a:lnTo>
                    <a:lnTo>
                      <a:pt x="122162" y="66809"/>
                    </a:lnTo>
                    <a:lnTo>
                      <a:pt x="121475" y="60072"/>
                    </a:lnTo>
                    <a:lnTo>
                      <a:pt x="120227" y="51021"/>
                    </a:lnTo>
                    <a:lnTo>
                      <a:pt x="122079" y="47906"/>
                    </a:lnTo>
                    <a:lnTo>
                      <a:pt x="122917" y="46986"/>
                    </a:lnTo>
                    <a:lnTo>
                      <a:pt x="123129" y="46726"/>
                    </a:lnTo>
                    <a:lnTo>
                      <a:pt x="123778" y="46113"/>
                    </a:lnTo>
                    <a:lnTo>
                      <a:pt x="125041" y="45995"/>
                    </a:lnTo>
                    <a:lnTo>
                      <a:pt x="139986" y="45995"/>
                    </a:lnTo>
                    <a:lnTo>
                      <a:pt x="140168" y="42101"/>
                    </a:lnTo>
                    <a:lnTo>
                      <a:pt x="139595" y="41228"/>
                    </a:lnTo>
                    <a:lnTo>
                      <a:pt x="30065" y="41228"/>
                    </a:lnTo>
                    <a:lnTo>
                      <a:pt x="17664" y="40413"/>
                    </a:lnTo>
                    <a:close/>
                  </a:path>
                  <a:path w="140335" h="173354">
                    <a:moveTo>
                      <a:pt x="139986" y="45995"/>
                    </a:moveTo>
                    <a:lnTo>
                      <a:pt x="125041" y="45995"/>
                    </a:lnTo>
                    <a:lnTo>
                      <a:pt x="122823" y="49794"/>
                    </a:lnTo>
                    <a:lnTo>
                      <a:pt x="122834" y="53830"/>
                    </a:lnTo>
                    <a:lnTo>
                      <a:pt x="127200" y="59199"/>
                    </a:lnTo>
                    <a:lnTo>
                      <a:pt x="130304" y="60072"/>
                    </a:lnTo>
                    <a:lnTo>
                      <a:pt x="137124" y="57842"/>
                    </a:lnTo>
                    <a:lnTo>
                      <a:pt x="139625" y="53712"/>
                    </a:lnTo>
                    <a:lnTo>
                      <a:pt x="139986" y="45995"/>
                    </a:lnTo>
                    <a:close/>
                  </a:path>
                  <a:path w="140335" h="173354">
                    <a:moveTo>
                      <a:pt x="32649" y="26384"/>
                    </a:moveTo>
                    <a:lnTo>
                      <a:pt x="30431" y="26938"/>
                    </a:lnTo>
                    <a:lnTo>
                      <a:pt x="28567" y="28637"/>
                    </a:lnTo>
                    <a:lnTo>
                      <a:pt x="27139" y="30230"/>
                    </a:lnTo>
                    <a:lnTo>
                      <a:pt x="26584" y="32449"/>
                    </a:lnTo>
                    <a:lnTo>
                      <a:pt x="27398" y="37074"/>
                    </a:lnTo>
                    <a:lnTo>
                      <a:pt x="28472" y="39269"/>
                    </a:lnTo>
                    <a:lnTo>
                      <a:pt x="30065" y="41228"/>
                    </a:lnTo>
                    <a:lnTo>
                      <a:pt x="139595" y="41228"/>
                    </a:lnTo>
                    <a:lnTo>
                      <a:pt x="137914" y="38667"/>
                    </a:lnTo>
                    <a:lnTo>
                      <a:pt x="133301" y="34313"/>
                    </a:lnTo>
                    <a:lnTo>
                      <a:pt x="131258" y="33735"/>
                    </a:lnTo>
                    <a:lnTo>
                      <a:pt x="125159" y="33735"/>
                    </a:lnTo>
                    <a:lnTo>
                      <a:pt x="122247" y="29841"/>
                    </a:lnTo>
                    <a:lnTo>
                      <a:pt x="41405" y="29841"/>
                    </a:lnTo>
                    <a:lnTo>
                      <a:pt x="39446" y="28272"/>
                    </a:lnTo>
                    <a:lnTo>
                      <a:pt x="37275" y="27186"/>
                    </a:lnTo>
                    <a:lnTo>
                      <a:pt x="32649" y="26384"/>
                    </a:lnTo>
                    <a:close/>
                  </a:path>
                  <a:path w="140335" h="173354">
                    <a:moveTo>
                      <a:pt x="129548" y="33251"/>
                    </a:moveTo>
                    <a:lnTo>
                      <a:pt x="125159" y="33735"/>
                    </a:lnTo>
                    <a:lnTo>
                      <a:pt x="131258" y="33735"/>
                    </a:lnTo>
                    <a:lnTo>
                      <a:pt x="129548" y="33251"/>
                    </a:lnTo>
                    <a:close/>
                  </a:path>
                  <a:path w="140335" h="173354">
                    <a:moveTo>
                      <a:pt x="64544" y="0"/>
                    </a:moveTo>
                    <a:lnTo>
                      <a:pt x="56426" y="920"/>
                    </a:lnTo>
                    <a:lnTo>
                      <a:pt x="44095" y="10017"/>
                    </a:lnTo>
                    <a:lnTo>
                      <a:pt x="40647" y="17392"/>
                    </a:lnTo>
                    <a:lnTo>
                      <a:pt x="40727" y="19233"/>
                    </a:lnTo>
                    <a:lnTo>
                      <a:pt x="41405" y="29841"/>
                    </a:lnTo>
                    <a:lnTo>
                      <a:pt x="122247" y="29841"/>
                    </a:lnTo>
                    <a:lnTo>
                      <a:pt x="121749" y="29175"/>
                    </a:lnTo>
                    <a:lnTo>
                      <a:pt x="119371" y="21015"/>
                    </a:lnTo>
                    <a:lnTo>
                      <a:pt x="84474" y="21015"/>
                    </a:lnTo>
                    <a:lnTo>
                      <a:pt x="84627" y="19233"/>
                    </a:lnTo>
                    <a:lnTo>
                      <a:pt x="84533" y="17392"/>
                    </a:lnTo>
                    <a:lnTo>
                      <a:pt x="82810" y="9817"/>
                    </a:lnTo>
                    <a:lnTo>
                      <a:pt x="78668" y="5368"/>
                    </a:lnTo>
                    <a:lnTo>
                      <a:pt x="64544" y="0"/>
                    </a:lnTo>
                    <a:close/>
                  </a:path>
                  <a:path w="140335" h="173354">
                    <a:moveTo>
                      <a:pt x="102315" y="11929"/>
                    </a:moveTo>
                    <a:lnTo>
                      <a:pt x="99200" y="12507"/>
                    </a:lnTo>
                    <a:lnTo>
                      <a:pt x="92379" y="13451"/>
                    </a:lnTo>
                    <a:lnTo>
                      <a:pt x="88780" y="15186"/>
                    </a:lnTo>
                    <a:lnTo>
                      <a:pt x="86067" y="17852"/>
                    </a:lnTo>
                    <a:lnTo>
                      <a:pt x="84474" y="21015"/>
                    </a:lnTo>
                    <a:lnTo>
                      <a:pt x="119371" y="21015"/>
                    </a:lnTo>
                    <a:lnTo>
                      <a:pt x="118749" y="18879"/>
                    </a:lnTo>
                    <a:lnTo>
                      <a:pt x="117838" y="15434"/>
                    </a:lnTo>
                    <a:lnTo>
                      <a:pt x="110575" y="15434"/>
                    </a:lnTo>
                    <a:lnTo>
                      <a:pt x="107507" y="13546"/>
                    </a:lnTo>
                    <a:lnTo>
                      <a:pt x="102315" y="11929"/>
                    </a:lnTo>
                    <a:close/>
                  </a:path>
                  <a:path w="140335" h="173354">
                    <a:moveTo>
                      <a:pt x="114020" y="6147"/>
                    </a:moveTo>
                    <a:lnTo>
                      <a:pt x="112144" y="8613"/>
                    </a:lnTo>
                    <a:lnTo>
                      <a:pt x="111011" y="11705"/>
                    </a:lnTo>
                    <a:lnTo>
                      <a:pt x="110575" y="15434"/>
                    </a:lnTo>
                    <a:lnTo>
                      <a:pt x="117838" y="15434"/>
                    </a:lnTo>
                    <a:lnTo>
                      <a:pt x="116169" y="9114"/>
                    </a:lnTo>
                    <a:lnTo>
                      <a:pt x="114020" y="6147"/>
                    </a:lnTo>
                    <a:close/>
                  </a:path>
                </a:pathLst>
              </a:custGeom>
              <a:solidFill>
                <a:srgbClr val="333376"/>
              </a:solidFill>
            </p:spPr>
            <p:txBody>
              <a:bodyPr wrap="square" lIns="0" tIns="0" rIns="0" bIns="0" rtlCol="0"/>
              <a:lstStyle/>
              <a:p>
                <a:endParaRPr/>
              </a:p>
            </p:txBody>
          </p:sp>
          <p:sp>
            <p:nvSpPr>
              <p:cNvPr id="879" name="object 879"/>
              <p:cNvSpPr/>
              <p:nvPr/>
            </p:nvSpPr>
            <p:spPr>
              <a:xfrm>
                <a:off x="3069844" y="12647178"/>
                <a:ext cx="132715" cy="130810"/>
              </a:xfrm>
              <a:custGeom>
                <a:avLst/>
                <a:gdLst/>
                <a:ahLst/>
                <a:cxnLst/>
                <a:rect l="l" t="t" r="r" b="b"/>
                <a:pathLst>
                  <a:path w="132714" h="130809">
                    <a:moveTo>
                      <a:pt x="9677" y="109702"/>
                    </a:moveTo>
                    <a:lnTo>
                      <a:pt x="7950" y="109461"/>
                    </a:lnTo>
                    <a:lnTo>
                      <a:pt x="7315" y="110528"/>
                    </a:lnTo>
                    <a:lnTo>
                      <a:pt x="9677" y="109702"/>
                    </a:lnTo>
                    <a:close/>
                  </a:path>
                  <a:path w="132714" h="130809">
                    <a:moveTo>
                      <a:pt x="19646" y="124815"/>
                    </a:moveTo>
                    <a:lnTo>
                      <a:pt x="14236" y="120383"/>
                    </a:lnTo>
                    <a:lnTo>
                      <a:pt x="10642" y="122809"/>
                    </a:lnTo>
                    <a:lnTo>
                      <a:pt x="7607" y="125488"/>
                    </a:lnTo>
                    <a:lnTo>
                      <a:pt x="4838" y="123355"/>
                    </a:lnTo>
                    <a:lnTo>
                      <a:pt x="4686" y="119837"/>
                    </a:lnTo>
                    <a:lnTo>
                      <a:pt x="4597" y="115138"/>
                    </a:lnTo>
                    <a:lnTo>
                      <a:pt x="7315" y="110528"/>
                    </a:lnTo>
                    <a:lnTo>
                      <a:pt x="5435" y="111188"/>
                    </a:lnTo>
                    <a:lnTo>
                      <a:pt x="2006" y="115138"/>
                    </a:lnTo>
                    <a:lnTo>
                      <a:pt x="698" y="119837"/>
                    </a:lnTo>
                    <a:lnTo>
                      <a:pt x="0" y="126174"/>
                    </a:lnTo>
                    <a:lnTo>
                      <a:pt x="3505" y="130327"/>
                    </a:lnTo>
                    <a:lnTo>
                      <a:pt x="18072" y="129628"/>
                    </a:lnTo>
                    <a:lnTo>
                      <a:pt x="19431" y="125488"/>
                    </a:lnTo>
                    <a:lnTo>
                      <a:pt x="19646" y="124815"/>
                    </a:lnTo>
                    <a:close/>
                  </a:path>
                  <a:path w="132714" h="130809">
                    <a:moveTo>
                      <a:pt x="20650" y="90170"/>
                    </a:moveTo>
                    <a:lnTo>
                      <a:pt x="16065" y="90233"/>
                    </a:lnTo>
                    <a:lnTo>
                      <a:pt x="16129" y="92595"/>
                    </a:lnTo>
                    <a:lnTo>
                      <a:pt x="16649" y="91706"/>
                    </a:lnTo>
                    <a:lnTo>
                      <a:pt x="20650" y="90170"/>
                    </a:lnTo>
                    <a:close/>
                  </a:path>
                  <a:path w="132714" h="130809">
                    <a:moveTo>
                      <a:pt x="31076" y="83820"/>
                    </a:moveTo>
                    <a:lnTo>
                      <a:pt x="30848" y="83426"/>
                    </a:lnTo>
                    <a:lnTo>
                      <a:pt x="29324" y="82842"/>
                    </a:lnTo>
                    <a:lnTo>
                      <a:pt x="25171" y="81241"/>
                    </a:lnTo>
                    <a:lnTo>
                      <a:pt x="18707" y="82651"/>
                    </a:lnTo>
                    <a:lnTo>
                      <a:pt x="13474" y="88404"/>
                    </a:lnTo>
                    <a:lnTo>
                      <a:pt x="18211" y="85610"/>
                    </a:lnTo>
                    <a:lnTo>
                      <a:pt x="21564" y="87744"/>
                    </a:lnTo>
                    <a:lnTo>
                      <a:pt x="23850" y="88925"/>
                    </a:lnTo>
                    <a:lnTo>
                      <a:pt x="20650" y="90170"/>
                    </a:lnTo>
                    <a:lnTo>
                      <a:pt x="27482" y="90068"/>
                    </a:lnTo>
                    <a:lnTo>
                      <a:pt x="26657" y="87744"/>
                    </a:lnTo>
                    <a:lnTo>
                      <a:pt x="24968" y="85610"/>
                    </a:lnTo>
                    <a:lnTo>
                      <a:pt x="24841" y="85445"/>
                    </a:lnTo>
                    <a:lnTo>
                      <a:pt x="21945" y="84696"/>
                    </a:lnTo>
                    <a:lnTo>
                      <a:pt x="25819" y="82842"/>
                    </a:lnTo>
                    <a:lnTo>
                      <a:pt x="31076" y="83820"/>
                    </a:lnTo>
                    <a:close/>
                  </a:path>
                  <a:path w="132714" h="130809">
                    <a:moveTo>
                      <a:pt x="33718" y="88442"/>
                    </a:moveTo>
                    <a:lnTo>
                      <a:pt x="31508" y="83908"/>
                    </a:lnTo>
                    <a:lnTo>
                      <a:pt x="31076" y="83820"/>
                    </a:lnTo>
                    <a:lnTo>
                      <a:pt x="33718" y="88442"/>
                    </a:lnTo>
                    <a:close/>
                  </a:path>
                  <a:path w="132714" h="130809">
                    <a:moveTo>
                      <a:pt x="40233" y="70472"/>
                    </a:moveTo>
                    <a:lnTo>
                      <a:pt x="39992" y="65049"/>
                    </a:lnTo>
                    <a:lnTo>
                      <a:pt x="37782" y="62953"/>
                    </a:lnTo>
                    <a:lnTo>
                      <a:pt x="32613" y="63182"/>
                    </a:lnTo>
                    <a:lnTo>
                      <a:pt x="30632" y="65493"/>
                    </a:lnTo>
                    <a:lnTo>
                      <a:pt x="30873" y="70929"/>
                    </a:lnTo>
                    <a:lnTo>
                      <a:pt x="33070" y="73025"/>
                    </a:lnTo>
                    <a:lnTo>
                      <a:pt x="35661" y="72885"/>
                    </a:lnTo>
                    <a:lnTo>
                      <a:pt x="38252" y="72771"/>
                    </a:lnTo>
                    <a:lnTo>
                      <a:pt x="40233" y="70472"/>
                    </a:lnTo>
                    <a:close/>
                  </a:path>
                  <a:path w="132714" h="130809">
                    <a:moveTo>
                      <a:pt x="42087" y="48158"/>
                    </a:moveTo>
                    <a:lnTo>
                      <a:pt x="39560" y="46342"/>
                    </a:lnTo>
                    <a:lnTo>
                      <a:pt x="38950" y="45910"/>
                    </a:lnTo>
                    <a:lnTo>
                      <a:pt x="32372" y="44513"/>
                    </a:lnTo>
                    <a:lnTo>
                      <a:pt x="27292" y="46520"/>
                    </a:lnTo>
                    <a:lnTo>
                      <a:pt x="28511" y="44119"/>
                    </a:lnTo>
                    <a:lnTo>
                      <a:pt x="30518" y="43611"/>
                    </a:lnTo>
                    <a:lnTo>
                      <a:pt x="34467" y="43091"/>
                    </a:lnTo>
                    <a:lnTo>
                      <a:pt x="33058" y="42583"/>
                    </a:lnTo>
                    <a:lnTo>
                      <a:pt x="26644" y="40271"/>
                    </a:lnTo>
                    <a:lnTo>
                      <a:pt x="20739" y="40805"/>
                    </a:lnTo>
                    <a:lnTo>
                      <a:pt x="15976" y="45326"/>
                    </a:lnTo>
                    <a:lnTo>
                      <a:pt x="16154" y="42443"/>
                    </a:lnTo>
                    <a:lnTo>
                      <a:pt x="18122" y="40995"/>
                    </a:lnTo>
                    <a:lnTo>
                      <a:pt x="21005" y="39471"/>
                    </a:lnTo>
                    <a:lnTo>
                      <a:pt x="12369" y="41071"/>
                    </a:lnTo>
                    <a:lnTo>
                      <a:pt x="5473" y="46469"/>
                    </a:lnTo>
                    <a:lnTo>
                      <a:pt x="2032" y="54470"/>
                    </a:lnTo>
                    <a:lnTo>
                      <a:pt x="1955" y="55435"/>
                    </a:lnTo>
                    <a:lnTo>
                      <a:pt x="3162" y="65239"/>
                    </a:lnTo>
                    <a:lnTo>
                      <a:pt x="7988" y="72097"/>
                    </a:lnTo>
                    <a:lnTo>
                      <a:pt x="14274" y="74574"/>
                    </a:lnTo>
                    <a:lnTo>
                      <a:pt x="20485" y="73875"/>
                    </a:lnTo>
                    <a:lnTo>
                      <a:pt x="21069" y="73558"/>
                    </a:lnTo>
                    <a:lnTo>
                      <a:pt x="25133" y="71247"/>
                    </a:lnTo>
                    <a:lnTo>
                      <a:pt x="29908" y="66713"/>
                    </a:lnTo>
                    <a:lnTo>
                      <a:pt x="28575" y="62547"/>
                    </a:lnTo>
                    <a:lnTo>
                      <a:pt x="27279" y="58458"/>
                    </a:lnTo>
                    <a:lnTo>
                      <a:pt x="25577" y="57975"/>
                    </a:lnTo>
                    <a:lnTo>
                      <a:pt x="25577" y="68135"/>
                    </a:lnTo>
                    <a:lnTo>
                      <a:pt x="24409" y="71272"/>
                    </a:lnTo>
                    <a:lnTo>
                      <a:pt x="13360" y="73558"/>
                    </a:lnTo>
                    <a:lnTo>
                      <a:pt x="7759" y="66395"/>
                    </a:lnTo>
                    <a:lnTo>
                      <a:pt x="7137" y="59931"/>
                    </a:lnTo>
                    <a:lnTo>
                      <a:pt x="11112" y="62242"/>
                    </a:lnTo>
                    <a:lnTo>
                      <a:pt x="13436" y="60807"/>
                    </a:lnTo>
                    <a:lnTo>
                      <a:pt x="15570" y="66344"/>
                    </a:lnTo>
                    <a:lnTo>
                      <a:pt x="19291" y="65252"/>
                    </a:lnTo>
                    <a:lnTo>
                      <a:pt x="20497" y="62547"/>
                    </a:lnTo>
                    <a:lnTo>
                      <a:pt x="24015" y="63487"/>
                    </a:lnTo>
                    <a:lnTo>
                      <a:pt x="25577" y="68135"/>
                    </a:lnTo>
                    <a:lnTo>
                      <a:pt x="25577" y="57975"/>
                    </a:lnTo>
                    <a:lnTo>
                      <a:pt x="16751" y="55435"/>
                    </a:lnTo>
                    <a:lnTo>
                      <a:pt x="13601" y="60032"/>
                    </a:lnTo>
                    <a:lnTo>
                      <a:pt x="13373" y="59931"/>
                    </a:lnTo>
                    <a:lnTo>
                      <a:pt x="8750" y="57759"/>
                    </a:lnTo>
                    <a:lnTo>
                      <a:pt x="6756" y="56019"/>
                    </a:lnTo>
                    <a:lnTo>
                      <a:pt x="6794" y="47993"/>
                    </a:lnTo>
                    <a:lnTo>
                      <a:pt x="9182" y="44310"/>
                    </a:lnTo>
                    <a:lnTo>
                      <a:pt x="13601" y="42443"/>
                    </a:lnTo>
                    <a:lnTo>
                      <a:pt x="11772" y="44424"/>
                    </a:lnTo>
                    <a:lnTo>
                      <a:pt x="10668" y="47993"/>
                    </a:lnTo>
                    <a:lnTo>
                      <a:pt x="12446" y="52679"/>
                    </a:lnTo>
                    <a:lnTo>
                      <a:pt x="15430" y="53187"/>
                    </a:lnTo>
                    <a:lnTo>
                      <a:pt x="17360" y="46926"/>
                    </a:lnTo>
                    <a:lnTo>
                      <a:pt x="18618" y="45326"/>
                    </a:lnTo>
                    <a:lnTo>
                      <a:pt x="20777" y="42583"/>
                    </a:lnTo>
                    <a:lnTo>
                      <a:pt x="26631" y="43129"/>
                    </a:lnTo>
                    <a:lnTo>
                      <a:pt x="23660" y="44589"/>
                    </a:lnTo>
                    <a:lnTo>
                      <a:pt x="21082" y="48158"/>
                    </a:lnTo>
                    <a:lnTo>
                      <a:pt x="20713" y="54152"/>
                    </a:lnTo>
                    <a:lnTo>
                      <a:pt x="24777" y="54470"/>
                    </a:lnTo>
                    <a:lnTo>
                      <a:pt x="31165" y="46850"/>
                    </a:lnTo>
                    <a:lnTo>
                      <a:pt x="34226" y="46520"/>
                    </a:lnTo>
                    <a:lnTo>
                      <a:pt x="35864" y="46342"/>
                    </a:lnTo>
                    <a:lnTo>
                      <a:pt x="42087" y="48158"/>
                    </a:lnTo>
                    <a:close/>
                  </a:path>
                  <a:path w="132714" h="130809">
                    <a:moveTo>
                      <a:pt x="46418" y="42519"/>
                    </a:moveTo>
                    <a:lnTo>
                      <a:pt x="45135" y="41452"/>
                    </a:lnTo>
                    <a:lnTo>
                      <a:pt x="40868" y="36169"/>
                    </a:lnTo>
                    <a:lnTo>
                      <a:pt x="40474" y="35420"/>
                    </a:lnTo>
                    <a:lnTo>
                      <a:pt x="37299" y="29413"/>
                    </a:lnTo>
                    <a:lnTo>
                      <a:pt x="37299" y="35420"/>
                    </a:lnTo>
                    <a:lnTo>
                      <a:pt x="34874" y="35179"/>
                    </a:lnTo>
                    <a:lnTo>
                      <a:pt x="29641" y="30759"/>
                    </a:lnTo>
                    <a:lnTo>
                      <a:pt x="30632" y="28765"/>
                    </a:lnTo>
                    <a:lnTo>
                      <a:pt x="32651" y="27749"/>
                    </a:lnTo>
                    <a:lnTo>
                      <a:pt x="37071" y="32994"/>
                    </a:lnTo>
                    <a:lnTo>
                      <a:pt x="37299" y="35420"/>
                    </a:lnTo>
                    <a:lnTo>
                      <a:pt x="37299" y="29413"/>
                    </a:lnTo>
                    <a:lnTo>
                      <a:pt x="36423" y="27749"/>
                    </a:lnTo>
                    <a:lnTo>
                      <a:pt x="35750" y="26454"/>
                    </a:lnTo>
                    <a:lnTo>
                      <a:pt x="29819" y="23952"/>
                    </a:lnTo>
                    <a:lnTo>
                      <a:pt x="27749" y="25844"/>
                    </a:lnTo>
                    <a:lnTo>
                      <a:pt x="25844" y="27952"/>
                    </a:lnTo>
                    <a:lnTo>
                      <a:pt x="28359" y="33870"/>
                    </a:lnTo>
                    <a:lnTo>
                      <a:pt x="38074" y="38989"/>
                    </a:lnTo>
                    <a:lnTo>
                      <a:pt x="43357" y="43268"/>
                    </a:lnTo>
                    <a:lnTo>
                      <a:pt x="44411" y="44538"/>
                    </a:lnTo>
                    <a:lnTo>
                      <a:pt x="46418" y="42519"/>
                    </a:lnTo>
                    <a:close/>
                  </a:path>
                  <a:path w="132714" h="130809">
                    <a:moveTo>
                      <a:pt x="64668" y="40805"/>
                    </a:moveTo>
                    <a:lnTo>
                      <a:pt x="64427" y="39357"/>
                    </a:lnTo>
                    <a:lnTo>
                      <a:pt x="64173" y="37909"/>
                    </a:lnTo>
                    <a:lnTo>
                      <a:pt x="61201" y="37477"/>
                    </a:lnTo>
                    <a:lnTo>
                      <a:pt x="61201" y="40157"/>
                    </a:lnTo>
                    <a:lnTo>
                      <a:pt x="57429" y="41173"/>
                    </a:lnTo>
                    <a:lnTo>
                      <a:pt x="54610" y="42913"/>
                    </a:lnTo>
                    <a:lnTo>
                      <a:pt x="45161" y="53086"/>
                    </a:lnTo>
                    <a:lnTo>
                      <a:pt x="43091" y="55562"/>
                    </a:lnTo>
                    <a:lnTo>
                      <a:pt x="42075" y="59334"/>
                    </a:lnTo>
                    <a:lnTo>
                      <a:pt x="41262" y="58559"/>
                    </a:lnTo>
                    <a:lnTo>
                      <a:pt x="42786" y="53505"/>
                    </a:lnTo>
                    <a:lnTo>
                      <a:pt x="45224" y="50165"/>
                    </a:lnTo>
                    <a:lnTo>
                      <a:pt x="52425" y="43611"/>
                    </a:lnTo>
                    <a:lnTo>
                      <a:pt x="55372" y="40881"/>
                    </a:lnTo>
                    <a:lnTo>
                      <a:pt x="60413" y="39357"/>
                    </a:lnTo>
                    <a:lnTo>
                      <a:pt x="61201" y="40157"/>
                    </a:lnTo>
                    <a:lnTo>
                      <a:pt x="61201" y="37477"/>
                    </a:lnTo>
                    <a:lnTo>
                      <a:pt x="57594" y="36931"/>
                    </a:lnTo>
                    <a:lnTo>
                      <a:pt x="52057" y="40589"/>
                    </a:lnTo>
                    <a:lnTo>
                      <a:pt x="47536" y="45643"/>
                    </a:lnTo>
                    <a:lnTo>
                      <a:pt x="42494" y="50165"/>
                    </a:lnTo>
                    <a:lnTo>
                      <a:pt x="38950" y="55562"/>
                    </a:lnTo>
                    <a:lnTo>
                      <a:pt x="38963" y="56565"/>
                    </a:lnTo>
                    <a:lnTo>
                      <a:pt x="39801" y="62306"/>
                    </a:lnTo>
                    <a:lnTo>
                      <a:pt x="42811" y="62814"/>
                    </a:lnTo>
                    <a:lnTo>
                      <a:pt x="44132" y="62763"/>
                    </a:lnTo>
                    <a:lnTo>
                      <a:pt x="42710" y="60515"/>
                    </a:lnTo>
                    <a:lnTo>
                      <a:pt x="43141" y="59334"/>
                    </a:lnTo>
                    <a:lnTo>
                      <a:pt x="44640" y="55257"/>
                    </a:lnTo>
                    <a:lnTo>
                      <a:pt x="58115" y="43611"/>
                    </a:lnTo>
                    <a:lnTo>
                      <a:pt x="62382" y="40805"/>
                    </a:lnTo>
                    <a:lnTo>
                      <a:pt x="64630" y="42240"/>
                    </a:lnTo>
                    <a:lnTo>
                      <a:pt x="64668" y="40805"/>
                    </a:lnTo>
                    <a:close/>
                  </a:path>
                  <a:path w="132714" h="130809">
                    <a:moveTo>
                      <a:pt x="66370" y="92024"/>
                    </a:moveTo>
                    <a:lnTo>
                      <a:pt x="66255" y="90068"/>
                    </a:lnTo>
                    <a:lnTo>
                      <a:pt x="65341" y="81940"/>
                    </a:lnTo>
                    <a:lnTo>
                      <a:pt x="65125" y="80086"/>
                    </a:lnTo>
                    <a:lnTo>
                      <a:pt x="59969" y="68300"/>
                    </a:lnTo>
                    <a:lnTo>
                      <a:pt x="59994" y="74193"/>
                    </a:lnTo>
                    <a:lnTo>
                      <a:pt x="58051" y="80378"/>
                    </a:lnTo>
                    <a:lnTo>
                      <a:pt x="54292" y="86614"/>
                    </a:lnTo>
                    <a:lnTo>
                      <a:pt x="49136" y="92024"/>
                    </a:lnTo>
                    <a:lnTo>
                      <a:pt x="53251" y="83756"/>
                    </a:lnTo>
                    <a:lnTo>
                      <a:pt x="53886" y="81775"/>
                    </a:lnTo>
                    <a:lnTo>
                      <a:pt x="56311" y="74193"/>
                    </a:lnTo>
                    <a:lnTo>
                      <a:pt x="56045" y="64020"/>
                    </a:lnTo>
                    <a:lnTo>
                      <a:pt x="50190" y="53962"/>
                    </a:lnTo>
                    <a:lnTo>
                      <a:pt x="49187" y="55321"/>
                    </a:lnTo>
                    <a:lnTo>
                      <a:pt x="53340" y="62738"/>
                    </a:lnTo>
                    <a:lnTo>
                      <a:pt x="52489" y="70523"/>
                    </a:lnTo>
                    <a:lnTo>
                      <a:pt x="47904" y="78066"/>
                    </a:lnTo>
                    <a:lnTo>
                      <a:pt x="40843" y="84772"/>
                    </a:lnTo>
                    <a:lnTo>
                      <a:pt x="44551" y="85102"/>
                    </a:lnTo>
                    <a:lnTo>
                      <a:pt x="48171" y="84937"/>
                    </a:lnTo>
                    <a:lnTo>
                      <a:pt x="51676" y="81775"/>
                    </a:lnTo>
                    <a:lnTo>
                      <a:pt x="49847" y="88074"/>
                    </a:lnTo>
                    <a:lnTo>
                      <a:pt x="40576" y="89750"/>
                    </a:lnTo>
                    <a:lnTo>
                      <a:pt x="38201" y="99161"/>
                    </a:lnTo>
                    <a:lnTo>
                      <a:pt x="46850" y="99758"/>
                    </a:lnTo>
                    <a:lnTo>
                      <a:pt x="53848" y="93218"/>
                    </a:lnTo>
                    <a:lnTo>
                      <a:pt x="54317" y="92024"/>
                    </a:lnTo>
                    <a:lnTo>
                      <a:pt x="56807" y="85763"/>
                    </a:lnTo>
                    <a:lnTo>
                      <a:pt x="56476" y="90563"/>
                    </a:lnTo>
                    <a:lnTo>
                      <a:pt x="53759" y="98450"/>
                    </a:lnTo>
                    <a:lnTo>
                      <a:pt x="52171" y="100177"/>
                    </a:lnTo>
                    <a:lnTo>
                      <a:pt x="59461" y="93395"/>
                    </a:lnTo>
                    <a:lnTo>
                      <a:pt x="62445" y="88252"/>
                    </a:lnTo>
                    <a:lnTo>
                      <a:pt x="62699" y="85763"/>
                    </a:lnTo>
                    <a:lnTo>
                      <a:pt x="63093" y="81940"/>
                    </a:lnTo>
                    <a:lnTo>
                      <a:pt x="37109" y="109778"/>
                    </a:lnTo>
                    <a:lnTo>
                      <a:pt x="35204" y="109296"/>
                    </a:lnTo>
                    <a:lnTo>
                      <a:pt x="33210" y="108788"/>
                    </a:lnTo>
                    <a:lnTo>
                      <a:pt x="29972" y="107962"/>
                    </a:lnTo>
                    <a:lnTo>
                      <a:pt x="30480" y="97231"/>
                    </a:lnTo>
                    <a:lnTo>
                      <a:pt x="27965" y="99987"/>
                    </a:lnTo>
                    <a:lnTo>
                      <a:pt x="26174" y="104648"/>
                    </a:lnTo>
                    <a:lnTo>
                      <a:pt x="30137" y="108788"/>
                    </a:lnTo>
                    <a:lnTo>
                      <a:pt x="23749" y="106768"/>
                    </a:lnTo>
                    <a:lnTo>
                      <a:pt x="22529" y="100685"/>
                    </a:lnTo>
                    <a:lnTo>
                      <a:pt x="22123" y="98628"/>
                    </a:lnTo>
                    <a:lnTo>
                      <a:pt x="24345" y="96532"/>
                    </a:lnTo>
                    <a:lnTo>
                      <a:pt x="22199" y="97523"/>
                    </a:lnTo>
                    <a:lnTo>
                      <a:pt x="20866" y="99021"/>
                    </a:lnTo>
                    <a:lnTo>
                      <a:pt x="20027" y="100685"/>
                    </a:lnTo>
                    <a:lnTo>
                      <a:pt x="16230" y="96888"/>
                    </a:lnTo>
                    <a:lnTo>
                      <a:pt x="16129" y="92595"/>
                    </a:lnTo>
                    <a:lnTo>
                      <a:pt x="13792" y="96532"/>
                    </a:lnTo>
                    <a:lnTo>
                      <a:pt x="13754" y="96888"/>
                    </a:lnTo>
                    <a:lnTo>
                      <a:pt x="15417" y="102870"/>
                    </a:lnTo>
                    <a:lnTo>
                      <a:pt x="22199" y="109296"/>
                    </a:lnTo>
                    <a:lnTo>
                      <a:pt x="11874" y="108927"/>
                    </a:lnTo>
                    <a:lnTo>
                      <a:pt x="9677" y="109702"/>
                    </a:lnTo>
                    <a:lnTo>
                      <a:pt x="23190" y="111556"/>
                    </a:lnTo>
                    <a:lnTo>
                      <a:pt x="26644" y="111861"/>
                    </a:lnTo>
                    <a:lnTo>
                      <a:pt x="29121" y="112268"/>
                    </a:lnTo>
                    <a:lnTo>
                      <a:pt x="32461" y="112268"/>
                    </a:lnTo>
                    <a:lnTo>
                      <a:pt x="39966" y="112941"/>
                    </a:lnTo>
                    <a:lnTo>
                      <a:pt x="48133" y="111125"/>
                    </a:lnTo>
                    <a:lnTo>
                      <a:pt x="50241" y="109778"/>
                    </a:lnTo>
                    <a:lnTo>
                      <a:pt x="55880" y="106159"/>
                    </a:lnTo>
                    <a:lnTo>
                      <a:pt x="62103" y="97370"/>
                    </a:lnTo>
                    <a:lnTo>
                      <a:pt x="62318" y="99021"/>
                    </a:lnTo>
                    <a:lnTo>
                      <a:pt x="62433" y="100177"/>
                    </a:lnTo>
                    <a:lnTo>
                      <a:pt x="62052" y="104432"/>
                    </a:lnTo>
                    <a:lnTo>
                      <a:pt x="60782" y="108470"/>
                    </a:lnTo>
                    <a:lnTo>
                      <a:pt x="64706" y="101549"/>
                    </a:lnTo>
                    <a:lnTo>
                      <a:pt x="65430" y="97370"/>
                    </a:lnTo>
                    <a:lnTo>
                      <a:pt x="66370" y="92024"/>
                    </a:lnTo>
                    <a:close/>
                  </a:path>
                  <a:path w="132714" h="130809">
                    <a:moveTo>
                      <a:pt x="74879" y="31165"/>
                    </a:moveTo>
                    <a:lnTo>
                      <a:pt x="72783" y="28994"/>
                    </a:lnTo>
                    <a:lnTo>
                      <a:pt x="67360" y="28702"/>
                    </a:lnTo>
                    <a:lnTo>
                      <a:pt x="65062" y="30708"/>
                    </a:lnTo>
                    <a:lnTo>
                      <a:pt x="64808" y="35877"/>
                    </a:lnTo>
                    <a:lnTo>
                      <a:pt x="66916" y="38061"/>
                    </a:lnTo>
                    <a:lnTo>
                      <a:pt x="72339" y="38341"/>
                    </a:lnTo>
                    <a:lnTo>
                      <a:pt x="74637" y="36334"/>
                    </a:lnTo>
                    <a:lnTo>
                      <a:pt x="74764" y="33756"/>
                    </a:lnTo>
                    <a:lnTo>
                      <a:pt x="74879" y="31165"/>
                    </a:lnTo>
                    <a:close/>
                  </a:path>
                  <a:path w="132714" h="130809">
                    <a:moveTo>
                      <a:pt x="76428" y="12344"/>
                    </a:moveTo>
                    <a:lnTo>
                      <a:pt x="75387" y="9715"/>
                    </a:lnTo>
                    <a:lnTo>
                      <a:pt x="75387" y="11722"/>
                    </a:lnTo>
                    <a:lnTo>
                      <a:pt x="73152" y="22504"/>
                    </a:lnTo>
                    <a:lnTo>
                      <a:pt x="69989" y="23685"/>
                    </a:lnTo>
                    <a:lnTo>
                      <a:pt x="65354" y="22123"/>
                    </a:lnTo>
                    <a:lnTo>
                      <a:pt x="64427" y="18605"/>
                    </a:lnTo>
                    <a:lnTo>
                      <a:pt x="67132" y="17411"/>
                    </a:lnTo>
                    <a:lnTo>
                      <a:pt x="68199" y="13677"/>
                    </a:lnTo>
                    <a:lnTo>
                      <a:pt x="64770" y="12344"/>
                    </a:lnTo>
                    <a:lnTo>
                      <a:pt x="62699" y="11544"/>
                    </a:lnTo>
                    <a:lnTo>
                      <a:pt x="62788" y="11404"/>
                    </a:lnTo>
                    <a:lnTo>
                      <a:pt x="64109" y="9232"/>
                    </a:lnTo>
                    <a:lnTo>
                      <a:pt x="61798" y="5270"/>
                    </a:lnTo>
                    <a:lnTo>
                      <a:pt x="68567" y="5588"/>
                    </a:lnTo>
                    <a:lnTo>
                      <a:pt x="75361" y="11404"/>
                    </a:lnTo>
                    <a:lnTo>
                      <a:pt x="75387" y="11722"/>
                    </a:lnTo>
                    <a:lnTo>
                      <a:pt x="75387" y="9715"/>
                    </a:lnTo>
                    <a:lnTo>
                      <a:pt x="73964" y="6108"/>
                    </a:lnTo>
                    <a:lnTo>
                      <a:pt x="72771" y="5270"/>
                    </a:lnTo>
                    <a:lnTo>
                      <a:pt x="72186" y="4851"/>
                    </a:lnTo>
                    <a:lnTo>
                      <a:pt x="67094" y="1282"/>
                    </a:lnTo>
                    <a:lnTo>
                      <a:pt x="56680" y="0"/>
                    </a:lnTo>
                    <a:lnTo>
                      <a:pt x="48336" y="3594"/>
                    </a:lnTo>
                    <a:lnTo>
                      <a:pt x="42926" y="10490"/>
                    </a:lnTo>
                    <a:lnTo>
                      <a:pt x="41325" y="19126"/>
                    </a:lnTo>
                    <a:lnTo>
                      <a:pt x="42862" y="16243"/>
                    </a:lnTo>
                    <a:lnTo>
                      <a:pt x="44196" y="14287"/>
                    </a:lnTo>
                    <a:lnTo>
                      <a:pt x="47193" y="14097"/>
                    </a:lnTo>
                    <a:lnTo>
                      <a:pt x="42684" y="18834"/>
                    </a:lnTo>
                    <a:lnTo>
                      <a:pt x="42164" y="24765"/>
                    </a:lnTo>
                    <a:lnTo>
                      <a:pt x="44958" y="32588"/>
                    </a:lnTo>
                    <a:lnTo>
                      <a:pt x="45478" y="28651"/>
                    </a:lnTo>
                    <a:lnTo>
                      <a:pt x="45999" y="26619"/>
                    </a:lnTo>
                    <a:lnTo>
                      <a:pt x="48374" y="25412"/>
                    </a:lnTo>
                    <a:lnTo>
                      <a:pt x="46393" y="30480"/>
                    </a:lnTo>
                    <a:lnTo>
                      <a:pt x="47764" y="37071"/>
                    </a:lnTo>
                    <a:lnTo>
                      <a:pt x="50025" y="40208"/>
                    </a:lnTo>
                    <a:lnTo>
                      <a:pt x="48196" y="33985"/>
                    </a:lnTo>
                    <a:lnTo>
                      <a:pt x="48704" y="29286"/>
                    </a:lnTo>
                    <a:lnTo>
                      <a:pt x="53340" y="25412"/>
                    </a:lnTo>
                    <a:lnTo>
                      <a:pt x="54140" y="24739"/>
                    </a:lnTo>
                    <a:lnTo>
                      <a:pt x="56337" y="22898"/>
                    </a:lnTo>
                    <a:lnTo>
                      <a:pt x="56007" y="18834"/>
                    </a:lnTo>
                    <a:lnTo>
                      <a:pt x="50025" y="19189"/>
                    </a:lnTo>
                    <a:lnTo>
                      <a:pt x="46443" y="21780"/>
                    </a:lnTo>
                    <a:lnTo>
                      <a:pt x="45008" y="24739"/>
                    </a:lnTo>
                    <a:lnTo>
                      <a:pt x="44475" y="19189"/>
                    </a:lnTo>
                    <a:lnTo>
                      <a:pt x="44526" y="18834"/>
                    </a:lnTo>
                    <a:lnTo>
                      <a:pt x="48818" y="15481"/>
                    </a:lnTo>
                    <a:lnTo>
                      <a:pt x="53263" y="14097"/>
                    </a:lnTo>
                    <a:lnTo>
                      <a:pt x="55041" y="13538"/>
                    </a:lnTo>
                    <a:lnTo>
                      <a:pt x="54737" y="11722"/>
                    </a:lnTo>
                    <a:lnTo>
                      <a:pt x="54533" y="10566"/>
                    </a:lnTo>
                    <a:lnTo>
                      <a:pt x="49860" y="8775"/>
                    </a:lnTo>
                    <a:lnTo>
                      <a:pt x="46304" y="9906"/>
                    </a:lnTo>
                    <a:lnTo>
                      <a:pt x="44310" y="11722"/>
                    </a:lnTo>
                    <a:lnTo>
                      <a:pt x="46189" y="7302"/>
                    </a:lnTo>
                    <a:lnTo>
                      <a:pt x="49923" y="4876"/>
                    </a:lnTo>
                    <a:lnTo>
                      <a:pt x="57899" y="4876"/>
                    </a:lnTo>
                    <a:lnTo>
                      <a:pt x="59639" y="6858"/>
                    </a:lnTo>
                    <a:lnTo>
                      <a:pt x="61899" y="11709"/>
                    </a:lnTo>
                    <a:lnTo>
                      <a:pt x="57327" y="14859"/>
                    </a:lnTo>
                    <a:lnTo>
                      <a:pt x="60337" y="25387"/>
                    </a:lnTo>
                    <a:lnTo>
                      <a:pt x="68580" y="28016"/>
                    </a:lnTo>
                    <a:lnTo>
                      <a:pt x="72720" y="23685"/>
                    </a:lnTo>
                    <a:lnTo>
                      <a:pt x="73126" y="23266"/>
                    </a:lnTo>
                    <a:lnTo>
                      <a:pt x="75755" y="18605"/>
                    </a:lnTo>
                    <a:lnTo>
                      <a:pt x="76314" y="13538"/>
                    </a:lnTo>
                    <a:lnTo>
                      <a:pt x="76428" y="12344"/>
                    </a:lnTo>
                    <a:close/>
                  </a:path>
                  <a:path w="132714" h="130809">
                    <a:moveTo>
                      <a:pt x="90322" y="31838"/>
                    </a:moveTo>
                    <a:lnTo>
                      <a:pt x="85699" y="29197"/>
                    </a:lnTo>
                    <a:lnTo>
                      <a:pt x="85788" y="29629"/>
                    </a:lnTo>
                    <a:lnTo>
                      <a:pt x="90322" y="31838"/>
                    </a:lnTo>
                    <a:close/>
                  </a:path>
                  <a:path w="132714" h="130809">
                    <a:moveTo>
                      <a:pt x="92062" y="18707"/>
                    </a:moveTo>
                    <a:lnTo>
                      <a:pt x="90805" y="21958"/>
                    </a:lnTo>
                    <a:lnTo>
                      <a:pt x="89814" y="20040"/>
                    </a:lnTo>
                    <a:lnTo>
                      <a:pt x="89585" y="19583"/>
                    </a:lnTo>
                    <a:lnTo>
                      <a:pt x="87490" y="16332"/>
                    </a:lnTo>
                    <a:lnTo>
                      <a:pt x="90284" y="11607"/>
                    </a:lnTo>
                    <a:lnTo>
                      <a:pt x="84531" y="16827"/>
                    </a:lnTo>
                    <a:lnTo>
                      <a:pt x="83121" y="23291"/>
                    </a:lnTo>
                    <a:lnTo>
                      <a:pt x="85305" y="28968"/>
                    </a:lnTo>
                    <a:lnTo>
                      <a:pt x="85699" y="29197"/>
                    </a:lnTo>
                    <a:lnTo>
                      <a:pt x="84721" y="23939"/>
                    </a:lnTo>
                    <a:lnTo>
                      <a:pt x="86563" y="20040"/>
                    </a:lnTo>
                    <a:lnTo>
                      <a:pt x="87325" y="22974"/>
                    </a:lnTo>
                    <a:lnTo>
                      <a:pt x="89649" y="24790"/>
                    </a:lnTo>
                    <a:lnTo>
                      <a:pt x="91948" y="25603"/>
                    </a:lnTo>
                    <a:lnTo>
                      <a:pt x="91998" y="21958"/>
                    </a:lnTo>
                    <a:lnTo>
                      <a:pt x="92062" y="18707"/>
                    </a:lnTo>
                    <a:close/>
                  </a:path>
                  <a:path w="132714" h="130809">
                    <a:moveTo>
                      <a:pt x="94462" y="14249"/>
                    </a:moveTo>
                    <a:lnTo>
                      <a:pt x="92138" y="14185"/>
                    </a:lnTo>
                    <a:lnTo>
                      <a:pt x="92062" y="18707"/>
                    </a:lnTo>
                    <a:lnTo>
                      <a:pt x="93586" y="14757"/>
                    </a:lnTo>
                    <a:lnTo>
                      <a:pt x="94462" y="14249"/>
                    </a:lnTo>
                    <a:close/>
                  </a:path>
                  <a:path w="132714" h="130809">
                    <a:moveTo>
                      <a:pt x="104051" y="82892"/>
                    </a:moveTo>
                    <a:lnTo>
                      <a:pt x="95859" y="79616"/>
                    </a:lnTo>
                    <a:lnTo>
                      <a:pt x="93268" y="78232"/>
                    </a:lnTo>
                    <a:lnTo>
                      <a:pt x="93268" y="91376"/>
                    </a:lnTo>
                    <a:lnTo>
                      <a:pt x="91694" y="90589"/>
                    </a:lnTo>
                    <a:lnTo>
                      <a:pt x="90144" y="89763"/>
                    </a:lnTo>
                    <a:lnTo>
                      <a:pt x="79400" y="82435"/>
                    </a:lnTo>
                    <a:lnTo>
                      <a:pt x="73787" y="73494"/>
                    </a:lnTo>
                    <a:lnTo>
                      <a:pt x="69430" y="67538"/>
                    </a:lnTo>
                    <a:lnTo>
                      <a:pt x="75361" y="71894"/>
                    </a:lnTo>
                    <a:lnTo>
                      <a:pt x="84328" y="77495"/>
                    </a:lnTo>
                    <a:lnTo>
                      <a:pt x="91630" y="88265"/>
                    </a:lnTo>
                    <a:lnTo>
                      <a:pt x="92481" y="89801"/>
                    </a:lnTo>
                    <a:lnTo>
                      <a:pt x="93268" y="91376"/>
                    </a:lnTo>
                    <a:lnTo>
                      <a:pt x="93268" y="78232"/>
                    </a:lnTo>
                    <a:lnTo>
                      <a:pt x="83527" y="72974"/>
                    </a:lnTo>
                    <a:lnTo>
                      <a:pt x="75526" y="67538"/>
                    </a:lnTo>
                    <a:lnTo>
                      <a:pt x="68961" y="63068"/>
                    </a:lnTo>
                    <a:lnTo>
                      <a:pt x="54076" y="49987"/>
                    </a:lnTo>
                    <a:lnTo>
                      <a:pt x="51866" y="52171"/>
                    </a:lnTo>
                    <a:lnTo>
                      <a:pt x="64960" y="67068"/>
                    </a:lnTo>
                    <a:lnTo>
                      <a:pt x="74866" y="81635"/>
                    </a:lnTo>
                    <a:lnTo>
                      <a:pt x="81495" y="93967"/>
                    </a:lnTo>
                    <a:lnTo>
                      <a:pt x="84772" y="102158"/>
                    </a:lnTo>
                    <a:lnTo>
                      <a:pt x="86652" y="99529"/>
                    </a:lnTo>
                    <a:lnTo>
                      <a:pt x="88366" y="94119"/>
                    </a:lnTo>
                    <a:lnTo>
                      <a:pt x="87312" y="91833"/>
                    </a:lnTo>
                    <a:lnTo>
                      <a:pt x="89674" y="93421"/>
                    </a:lnTo>
                    <a:lnTo>
                      <a:pt x="97053" y="97180"/>
                    </a:lnTo>
                    <a:lnTo>
                      <a:pt x="98704" y="96799"/>
                    </a:lnTo>
                    <a:lnTo>
                      <a:pt x="99072" y="95173"/>
                    </a:lnTo>
                    <a:lnTo>
                      <a:pt x="97370" y="91833"/>
                    </a:lnTo>
                    <a:lnTo>
                      <a:pt x="97142" y="91376"/>
                    </a:lnTo>
                    <a:lnTo>
                      <a:pt x="95313" y="87807"/>
                    </a:lnTo>
                    <a:lnTo>
                      <a:pt x="93713" y="85432"/>
                    </a:lnTo>
                    <a:lnTo>
                      <a:pt x="96012" y="86474"/>
                    </a:lnTo>
                    <a:lnTo>
                      <a:pt x="99288" y="85432"/>
                    </a:lnTo>
                    <a:lnTo>
                      <a:pt x="101409" y="84759"/>
                    </a:lnTo>
                    <a:lnTo>
                      <a:pt x="104051" y="82892"/>
                    </a:lnTo>
                    <a:close/>
                  </a:path>
                  <a:path w="132714" h="130809">
                    <a:moveTo>
                      <a:pt x="132207" y="35077"/>
                    </a:moveTo>
                    <a:lnTo>
                      <a:pt x="128866" y="32258"/>
                    </a:lnTo>
                    <a:lnTo>
                      <a:pt x="128054" y="31572"/>
                    </a:lnTo>
                    <a:lnTo>
                      <a:pt x="121729" y="32258"/>
                    </a:lnTo>
                    <a:lnTo>
                      <a:pt x="117030" y="28346"/>
                    </a:lnTo>
                    <a:lnTo>
                      <a:pt x="113093" y="20307"/>
                    </a:lnTo>
                    <a:lnTo>
                      <a:pt x="110820" y="15227"/>
                    </a:lnTo>
                    <a:lnTo>
                      <a:pt x="111175" y="20307"/>
                    </a:lnTo>
                    <a:lnTo>
                      <a:pt x="104762" y="13525"/>
                    </a:lnTo>
                    <a:lnTo>
                      <a:pt x="98564" y="11823"/>
                    </a:lnTo>
                    <a:lnTo>
                      <a:pt x="94462" y="14249"/>
                    </a:lnTo>
                    <a:lnTo>
                      <a:pt x="98755" y="14351"/>
                    </a:lnTo>
                    <a:lnTo>
                      <a:pt x="102577" y="18148"/>
                    </a:lnTo>
                    <a:lnTo>
                      <a:pt x="100901" y="18973"/>
                    </a:lnTo>
                    <a:lnTo>
                      <a:pt x="99415" y="20307"/>
                    </a:lnTo>
                    <a:lnTo>
                      <a:pt x="98425" y="22466"/>
                    </a:lnTo>
                    <a:lnTo>
                      <a:pt x="100520" y="20231"/>
                    </a:lnTo>
                    <a:lnTo>
                      <a:pt x="108661" y="21856"/>
                    </a:lnTo>
                    <a:lnTo>
                      <a:pt x="110680" y="28270"/>
                    </a:lnTo>
                    <a:lnTo>
                      <a:pt x="110502" y="28092"/>
                    </a:lnTo>
                    <a:lnTo>
                      <a:pt x="106540" y="24295"/>
                    </a:lnTo>
                    <a:lnTo>
                      <a:pt x="101866" y="26085"/>
                    </a:lnTo>
                    <a:lnTo>
                      <a:pt x="99098" y="28600"/>
                    </a:lnTo>
                    <a:lnTo>
                      <a:pt x="109855" y="28092"/>
                    </a:lnTo>
                    <a:lnTo>
                      <a:pt x="111633" y="35077"/>
                    </a:lnTo>
                    <a:lnTo>
                      <a:pt x="111556" y="36042"/>
                    </a:lnTo>
                    <a:lnTo>
                      <a:pt x="110236" y="45720"/>
                    </a:lnTo>
                    <a:lnTo>
                      <a:pt x="108407" y="49834"/>
                    </a:lnTo>
                    <a:lnTo>
                      <a:pt x="108407" y="59512"/>
                    </a:lnTo>
                    <a:lnTo>
                      <a:pt x="106311" y="60172"/>
                    </a:lnTo>
                    <a:lnTo>
                      <a:pt x="101904" y="60566"/>
                    </a:lnTo>
                    <a:lnTo>
                      <a:pt x="99250" y="60236"/>
                    </a:lnTo>
                    <a:lnTo>
                      <a:pt x="108038" y="59232"/>
                    </a:lnTo>
                    <a:lnTo>
                      <a:pt x="108407" y="59512"/>
                    </a:lnTo>
                    <a:lnTo>
                      <a:pt x="108407" y="49834"/>
                    </a:lnTo>
                    <a:lnTo>
                      <a:pt x="107632" y="51574"/>
                    </a:lnTo>
                    <a:lnTo>
                      <a:pt x="101866" y="56934"/>
                    </a:lnTo>
                    <a:lnTo>
                      <a:pt x="93675" y="60566"/>
                    </a:lnTo>
                    <a:lnTo>
                      <a:pt x="83845" y="61226"/>
                    </a:lnTo>
                    <a:lnTo>
                      <a:pt x="90144" y="60566"/>
                    </a:lnTo>
                    <a:lnTo>
                      <a:pt x="94297" y="58153"/>
                    </a:lnTo>
                    <a:lnTo>
                      <a:pt x="95275" y="57594"/>
                    </a:lnTo>
                    <a:lnTo>
                      <a:pt x="97739" y="54927"/>
                    </a:lnTo>
                    <a:lnTo>
                      <a:pt x="102057" y="50279"/>
                    </a:lnTo>
                    <a:lnTo>
                      <a:pt x="100330" y="51866"/>
                    </a:lnTo>
                    <a:lnTo>
                      <a:pt x="92468" y="54597"/>
                    </a:lnTo>
                    <a:lnTo>
                      <a:pt x="87655" y="54927"/>
                    </a:lnTo>
                    <a:lnTo>
                      <a:pt x="95097" y="51955"/>
                    </a:lnTo>
                    <a:lnTo>
                      <a:pt x="99479" y="47269"/>
                    </a:lnTo>
                    <a:lnTo>
                      <a:pt x="101638" y="44945"/>
                    </a:lnTo>
                    <a:lnTo>
                      <a:pt x="101053" y="36309"/>
                    </a:lnTo>
                    <a:lnTo>
                      <a:pt x="91630" y="38684"/>
                    </a:lnTo>
                    <a:lnTo>
                      <a:pt x="89979" y="47967"/>
                    </a:lnTo>
                    <a:lnTo>
                      <a:pt x="83680" y="49796"/>
                    </a:lnTo>
                    <a:lnTo>
                      <a:pt x="86829" y="46291"/>
                    </a:lnTo>
                    <a:lnTo>
                      <a:pt x="86893" y="44945"/>
                    </a:lnTo>
                    <a:lnTo>
                      <a:pt x="86944" y="42189"/>
                    </a:lnTo>
                    <a:lnTo>
                      <a:pt x="86664" y="38963"/>
                    </a:lnTo>
                    <a:lnTo>
                      <a:pt x="79959" y="46024"/>
                    </a:lnTo>
                    <a:lnTo>
                      <a:pt x="72402" y="50622"/>
                    </a:lnTo>
                    <a:lnTo>
                      <a:pt x="64617" y="51473"/>
                    </a:lnTo>
                    <a:lnTo>
                      <a:pt x="57213" y="47307"/>
                    </a:lnTo>
                    <a:lnTo>
                      <a:pt x="55854" y="48298"/>
                    </a:lnTo>
                    <a:lnTo>
                      <a:pt x="65900" y="54165"/>
                    </a:lnTo>
                    <a:lnTo>
                      <a:pt x="76060" y="54419"/>
                    </a:lnTo>
                    <a:lnTo>
                      <a:pt x="85318" y="51473"/>
                    </a:lnTo>
                    <a:lnTo>
                      <a:pt x="85636" y="51371"/>
                    </a:lnTo>
                    <a:lnTo>
                      <a:pt x="88798" y="49796"/>
                    </a:lnTo>
                    <a:lnTo>
                      <a:pt x="93916" y="47269"/>
                    </a:lnTo>
                    <a:lnTo>
                      <a:pt x="88506" y="52412"/>
                    </a:lnTo>
                    <a:lnTo>
                      <a:pt x="82257" y="56159"/>
                    </a:lnTo>
                    <a:lnTo>
                      <a:pt x="75907" y="58153"/>
                    </a:lnTo>
                    <a:lnTo>
                      <a:pt x="70180" y="58077"/>
                    </a:lnTo>
                    <a:lnTo>
                      <a:pt x="81978" y="63246"/>
                    </a:lnTo>
                    <a:lnTo>
                      <a:pt x="93522" y="64554"/>
                    </a:lnTo>
                    <a:lnTo>
                      <a:pt x="103441" y="62826"/>
                    </a:lnTo>
                    <a:lnTo>
                      <a:pt x="106260" y="61226"/>
                    </a:lnTo>
                    <a:lnTo>
                      <a:pt x="107429" y="60566"/>
                    </a:lnTo>
                    <a:lnTo>
                      <a:pt x="108788" y="59791"/>
                    </a:lnTo>
                    <a:lnTo>
                      <a:pt x="113004" y="62979"/>
                    </a:lnTo>
                    <a:lnTo>
                      <a:pt x="114808" y="66294"/>
                    </a:lnTo>
                    <a:lnTo>
                      <a:pt x="114147" y="64020"/>
                    </a:lnTo>
                    <a:lnTo>
                      <a:pt x="114084" y="60172"/>
                    </a:lnTo>
                    <a:lnTo>
                      <a:pt x="113868" y="58902"/>
                    </a:lnTo>
                    <a:lnTo>
                      <a:pt x="113741" y="58077"/>
                    </a:lnTo>
                    <a:lnTo>
                      <a:pt x="113449" y="54762"/>
                    </a:lnTo>
                    <a:lnTo>
                      <a:pt x="111340" y="39522"/>
                    </a:lnTo>
                    <a:lnTo>
                      <a:pt x="117233" y="36042"/>
                    </a:lnTo>
                    <a:lnTo>
                      <a:pt x="125247" y="36410"/>
                    </a:lnTo>
                    <a:lnTo>
                      <a:pt x="127368" y="39166"/>
                    </a:lnTo>
                    <a:lnTo>
                      <a:pt x="124688" y="42189"/>
                    </a:lnTo>
                    <a:lnTo>
                      <a:pt x="122275" y="45808"/>
                    </a:lnTo>
                    <a:lnTo>
                      <a:pt x="126695" y="51206"/>
                    </a:lnTo>
                    <a:lnTo>
                      <a:pt x="131521" y="49631"/>
                    </a:lnTo>
                    <a:lnTo>
                      <a:pt x="132156" y="36042"/>
                    </a:lnTo>
                    <a:lnTo>
                      <a:pt x="132207" y="35077"/>
                    </a:lnTo>
                    <a:close/>
                  </a:path>
                </a:pathLst>
              </a:custGeom>
              <a:solidFill>
                <a:srgbClr val="7DA7D9"/>
              </a:solidFill>
            </p:spPr>
            <p:txBody>
              <a:bodyPr wrap="square" lIns="0" tIns="0" rIns="0" bIns="0" rtlCol="0"/>
              <a:lstStyle/>
              <a:p>
                <a:endParaRPr/>
              </a:p>
            </p:txBody>
          </p:sp>
        </p:grpSp>
        <p:grpSp>
          <p:nvGrpSpPr>
            <p:cNvPr id="880" name="object 880"/>
            <p:cNvGrpSpPr/>
            <p:nvPr/>
          </p:nvGrpSpPr>
          <p:grpSpPr>
            <a:xfrm>
              <a:off x="1066657" y="12713072"/>
              <a:ext cx="127635" cy="45085"/>
              <a:chOff x="1066657" y="12713072"/>
              <a:chExt cx="127635" cy="45085"/>
            </a:xfrm>
          </p:grpSpPr>
          <p:sp>
            <p:nvSpPr>
              <p:cNvPr id="881" name="object 881"/>
              <p:cNvSpPr/>
              <p:nvPr/>
            </p:nvSpPr>
            <p:spPr>
              <a:xfrm>
                <a:off x="1066647" y="12713079"/>
                <a:ext cx="127635" cy="45085"/>
              </a:xfrm>
              <a:custGeom>
                <a:avLst/>
                <a:gdLst/>
                <a:ahLst/>
                <a:cxnLst/>
                <a:rect l="l" t="t" r="r" b="b"/>
                <a:pathLst>
                  <a:path w="127634" h="45084">
                    <a:moveTo>
                      <a:pt x="127304" y="13335"/>
                    </a:moveTo>
                    <a:lnTo>
                      <a:pt x="0" y="13335"/>
                    </a:lnTo>
                    <a:lnTo>
                      <a:pt x="0" y="45059"/>
                    </a:lnTo>
                    <a:lnTo>
                      <a:pt x="127304" y="45059"/>
                    </a:lnTo>
                    <a:lnTo>
                      <a:pt x="127304" y="13335"/>
                    </a:lnTo>
                    <a:close/>
                  </a:path>
                  <a:path w="127634" h="45084">
                    <a:moveTo>
                      <a:pt x="127304" y="0"/>
                    </a:moveTo>
                    <a:lnTo>
                      <a:pt x="0" y="0"/>
                    </a:lnTo>
                    <a:lnTo>
                      <a:pt x="0" y="8102"/>
                    </a:lnTo>
                    <a:lnTo>
                      <a:pt x="127304" y="8102"/>
                    </a:lnTo>
                    <a:lnTo>
                      <a:pt x="127304" y="0"/>
                    </a:lnTo>
                    <a:close/>
                  </a:path>
                </a:pathLst>
              </a:custGeom>
              <a:solidFill>
                <a:srgbClr val="333376"/>
              </a:solidFill>
            </p:spPr>
            <p:txBody>
              <a:bodyPr wrap="square" lIns="0" tIns="0" rIns="0" bIns="0" rtlCol="0"/>
              <a:lstStyle/>
              <a:p>
                <a:endParaRPr/>
              </a:p>
            </p:txBody>
          </p:sp>
          <p:sp>
            <p:nvSpPr>
              <p:cNvPr id="882" name="object 882"/>
              <p:cNvSpPr/>
              <p:nvPr/>
            </p:nvSpPr>
            <p:spPr>
              <a:xfrm>
                <a:off x="1066647" y="12721194"/>
                <a:ext cx="127635" cy="27940"/>
              </a:xfrm>
              <a:custGeom>
                <a:avLst/>
                <a:gdLst/>
                <a:ahLst/>
                <a:cxnLst/>
                <a:rect l="l" t="t" r="r" b="b"/>
                <a:pathLst>
                  <a:path w="127634" h="27940">
                    <a:moveTo>
                      <a:pt x="57988" y="19405"/>
                    </a:moveTo>
                    <a:lnTo>
                      <a:pt x="56629" y="18021"/>
                    </a:lnTo>
                    <a:lnTo>
                      <a:pt x="54940" y="18021"/>
                    </a:lnTo>
                    <a:lnTo>
                      <a:pt x="53263" y="18021"/>
                    </a:lnTo>
                    <a:lnTo>
                      <a:pt x="51904" y="19405"/>
                    </a:lnTo>
                    <a:lnTo>
                      <a:pt x="51904" y="22745"/>
                    </a:lnTo>
                    <a:lnTo>
                      <a:pt x="53263" y="24117"/>
                    </a:lnTo>
                    <a:lnTo>
                      <a:pt x="56629" y="24117"/>
                    </a:lnTo>
                    <a:lnTo>
                      <a:pt x="57988" y="22745"/>
                    </a:lnTo>
                    <a:lnTo>
                      <a:pt x="57988" y="19405"/>
                    </a:lnTo>
                    <a:close/>
                  </a:path>
                  <a:path w="127634" h="27940">
                    <a:moveTo>
                      <a:pt x="83286" y="17475"/>
                    </a:moveTo>
                    <a:lnTo>
                      <a:pt x="80378" y="14541"/>
                    </a:lnTo>
                    <a:lnTo>
                      <a:pt x="76758" y="14541"/>
                    </a:lnTo>
                    <a:lnTo>
                      <a:pt x="73152" y="14541"/>
                    </a:lnTo>
                    <a:lnTo>
                      <a:pt x="70231" y="17475"/>
                    </a:lnTo>
                    <a:lnTo>
                      <a:pt x="70231" y="24676"/>
                    </a:lnTo>
                    <a:lnTo>
                      <a:pt x="73152" y="27609"/>
                    </a:lnTo>
                    <a:lnTo>
                      <a:pt x="80378" y="27609"/>
                    </a:lnTo>
                    <a:lnTo>
                      <a:pt x="83286" y="24676"/>
                    </a:lnTo>
                    <a:lnTo>
                      <a:pt x="83286" y="17475"/>
                    </a:lnTo>
                    <a:close/>
                  </a:path>
                  <a:path w="127634" h="27940">
                    <a:moveTo>
                      <a:pt x="101625" y="19405"/>
                    </a:moveTo>
                    <a:lnTo>
                      <a:pt x="100266" y="18021"/>
                    </a:lnTo>
                    <a:lnTo>
                      <a:pt x="98577" y="18021"/>
                    </a:lnTo>
                    <a:lnTo>
                      <a:pt x="96901" y="18021"/>
                    </a:lnTo>
                    <a:lnTo>
                      <a:pt x="95542" y="19405"/>
                    </a:lnTo>
                    <a:lnTo>
                      <a:pt x="95542" y="22745"/>
                    </a:lnTo>
                    <a:lnTo>
                      <a:pt x="96901" y="24117"/>
                    </a:lnTo>
                    <a:lnTo>
                      <a:pt x="100266" y="24117"/>
                    </a:lnTo>
                    <a:lnTo>
                      <a:pt x="101625" y="22745"/>
                    </a:lnTo>
                    <a:lnTo>
                      <a:pt x="101625" y="19405"/>
                    </a:lnTo>
                    <a:close/>
                  </a:path>
                  <a:path w="127634" h="27940">
                    <a:moveTo>
                      <a:pt x="127304" y="0"/>
                    </a:moveTo>
                    <a:lnTo>
                      <a:pt x="0" y="0"/>
                    </a:lnTo>
                    <a:lnTo>
                      <a:pt x="0" y="5207"/>
                    </a:lnTo>
                    <a:lnTo>
                      <a:pt x="127304" y="5207"/>
                    </a:lnTo>
                    <a:lnTo>
                      <a:pt x="127304" y="0"/>
                    </a:lnTo>
                    <a:close/>
                  </a:path>
                </a:pathLst>
              </a:custGeom>
              <a:solidFill>
                <a:srgbClr val="7DA7D9"/>
              </a:solidFill>
            </p:spPr>
            <p:txBody>
              <a:bodyPr wrap="square" lIns="0" tIns="0" rIns="0" bIns="0" rtlCol="0"/>
              <a:lstStyle/>
              <a:p>
                <a:endParaRPr/>
              </a:p>
            </p:txBody>
          </p:sp>
        </p:grpSp>
        <p:grpSp>
          <p:nvGrpSpPr>
            <p:cNvPr id="883" name="object 883"/>
            <p:cNvGrpSpPr/>
            <p:nvPr/>
          </p:nvGrpSpPr>
          <p:grpSpPr>
            <a:xfrm>
              <a:off x="949105" y="12537303"/>
              <a:ext cx="140335" cy="278130"/>
              <a:chOff x="949105" y="12537303"/>
              <a:chExt cx="140335" cy="278130"/>
            </a:xfrm>
          </p:grpSpPr>
          <p:sp>
            <p:nvSpPr>
              <p:cNvPr id="884" name="object 884"/>
              <p:cNvSpPr/>
              <p:nvPr/>
            </p:nvSpPr>
            <p:spPr>
              <a:xfrm>
                <a:off x="973137" y="12537310"/>
                <a:ext cx="45085" cy="127635"/>
              </a:xfrm>
              <a:custGeom>
                <a:avLst/>
                <a:gdLst/>
                <a:ahLst/>
                <a:cxnLst/>
                <a:rect l="l" t="t" r="r" b="b"/>
                <a:pathLst>
                  <a:path w="45084" h="127634">
                    <a:moveTo>
                      <a:pt x="31724" y="0"/>
                    </a:moveTo>
                    <a:lnTo>
                      <a:pt x="0" y="0"/>
                    </a:lnTo>
                    <a:lnTo>
                      <a:pt x="0" y="127304"/>
                    </a:lnTo>
                    <a:lnTo>
                      <a:pt x="31724" y="127304"/>
                    </a:lnTo>
                    <a:lnTo>
                      <a:pt x="31724" y="0"/>
                    </a:lnTo>
                    <a:close/>
                  </a:path>
                  <a:path w="45084" h="127634">
                    <a:moveTo>
                      <a:pt x="45046" y="0"/>
                    </a:moveTo>
                    <a:lnTo>
                      <a:pt x="36944" y="0"/>
                    </a:lnTo>
                    <a:lnTo>
                      <a:pt x="36944" y="127304"/>
                    </a:lnTo>
                    <a:lnTo>
                      <a:pt x="45046" y="127304"/>
                    </a:lnTo>
                    <a:lnTo>
                      <a:pt x="45046" y="0"/>
                    </a:lnTo>
                    <a:close/>
                  </a:path>
                </a:pathLst>
              </a:custGeom>
              <a:solidFill>
                <a:srgbClr val="333376"/>
              </a:solidFill>
            </p:spPr>
            <p:txBody>
              <a:bodyPr wrap="square" lIns="0" tIns="0" rIns="0" bIns="0" rtlCol="0"/>
              <a:lstStyle/>
              <a:p>
                <a:endParaRPr/>
              </a:p>
            </p:txBody>
          </p:sp>
          <p:sp>
            <p:nvSpPr>
              <p:cNvPr id="885" name="object 885"/>
              <p:cNvSpPr/>
              <p:nvPr/>
            </p:nvSpPr>
            <p:spPr>
              <a:xfrm>
                <a:off x="982472" y="12537310"/>
                <a:ext cx="27940" cy="127635"/>
              </a:xfrm>
              <a:custGeom>
                <a:avLst/>
                <a:gdLst/>
                <a:ahLst/>
                <a:cxnLst/>
                <a:rect l="l" t="t" r="r" b="b"/>
                <a:pathLst>
                  <a:path w="27940" h="127634">
                    <a:moveTo>
                      <a:pt x="9575" y="70675"/>
                    </a:moveTo>
                    <a:lnTo>
                      <a:pt x="8204" y="69316"/>
                    </a:lnTo>
                    <a:lnTo>
                      <a:pt x="4851" y="69316"/>
                    </a:lnTo>
                    <a:lnTo>
                      <a:pt x="3479" y="70675"/>
                    </a:lnTo>
                    <a:lnTo>
                      <a:pt x="3479" y="74053"/>
                    </a:lnTo>
                    <a:lnTo>
                      <a:pt x="4851" y="75412"/>
                    </a:lnTo>
                    <a:lnTo>
                      <a:pt x="8204" y="75412"/>
                    </a:lnTo>
                    <a:lnTo>
                      <a:pt x="9575" y="74053"/>
                    </a:lnTo>
                    <a:lnTo>
                      <a:pt x="9575" y="72364"/>
                    </a:lnTo>
                    <a:lnTo>
                      <a:pt x="9575" y="70675"/>
                    </a:lnTo>
                    <a:close/>
                  </a:path>
                  <a:path w="27940" h="127634">
                    <a:moveTo>
                      <a:pt x="9575" y="27051"/>
                    </a:moveTo>
                    <a:lnTo>
                      <a:pt x="8204" y="25692"/>
                    </a:lnTo>
                    <a:lnTo>
                      <a:pt x="4851" y="25692"/>
                    </a:lnTo>
                    <a:lnTo>
                      <a:pt x="3479" y="27051"/>
                    </a:lnTo>
                    <a:lnTo>
                      <a:pt x="3479" y="30403"/>
                    </a:lnTo>
                    <a:lnTo>
                      <a:pt x="4851" y="31788"/>
                    </a:lnTo>
                    <a:lnTo>
                      <a:pt x="8204" y="31788"/>
                    </a:lnTo>
                    <a:lnTo>
                      <a:pt x="9575" y="30403"/>
                    </a:lnTo>
                    <a:lnTo>
                      <a:pt x="9575" y="28714"/>
                    </a:lnTo>
                    <a:lnTo>
                      <a:pt x="9575" y="27051"/>
                    </a:lnTo>
                    <a:close/>
                  </a:path>
                  <a:path w="27940" h="127634">
                    <a:moveTo>
                      <a:pt x="13055" y="46939"/>
                    </a:moveTo>
                    <a:lnTo>
                      <a:pt x="10134" y="44018"/>
                    </a:lnTo>
                    <a:lnTo>
                      <a:pt x="2933" y="44018"/>
                    </a:lnTo>
                    <a:lnTo>
                      <a:pt x="0" y="46939"/>
                    </a:lnTo>
                    <a:lnTo>
                      <a:pt x="0" y="54165"/>
                    </a:lnTo>
                    <a:lnTo>
                      <a:pt x="2933" y="57086"/>
                    </a:lnTo>
                    <a:lnTo>
                      <a:pt x="10134" y="57086"/>
                    </a:lnTo>
                    <a:lnTo>
                      <a:pt x="13055" y="54165"/>
                    </a:lnTo>
                    <a:lnTo>
                      <a:pt x="13055" y="50546"/>
                    </a:lnTo>
                    <a:lnTo>
                      <a:pt x="13055" y="46939"/>
                    </a:lnTo>
                    <a:close/>
                  </a:path>
                  <a:path w="27940" h="127634">
                    <a:moveTo>
                      <a:pt x="27597" y="0"/>
                    </a:moveTo>
                    <a:lnTo>
                      <a:pt x="22390" y="0"/>
                    </a:lnTo>
                    <a:lnTo>
                      <a:pt x="22390" y="127304"/>
                    </a:lnTo>
                    <a:lnTo>
                      <a:pt x="27597" y="127304"/>
                    </a:lnTo>
                    <a:lnTo>
                      <a:pt x="27597" y="0"/>
                    </a:lnTo>
                    <a:close/>
                  </a:path>
                </a:pathLst>
              </a:custGeom>
              <a:solidFill>
                <a:srgbClr val="7DA7D9"/>
              </a:solidFill>
            </p:spPr>
            <p:txBody>
              <a:bodyPr wrap="square" lIns="0" tIns="0" rIns="0" bIns="0" rtlCol="0"/>
              <a:lstStyle/>
              <a:p>
                <a:endParaRPr/>
              </a:p>
            </p:txBody>
          </p:sp>
          <p:sp>
            <p:nvSpPr>
              <p:cNvPr id="886" name="object 886"/>
              <p:cNvSpPr/>
              <p:nvPr/>
            </p:nvSpPr>
            <p:spPr>
              <a:xfrm>
                <a:off x="949105" y="12642026"/>
                <a:ext cx="140335" cy="173355"/>
              </a:xfrm>
              <a:custGeom>
                <a:avLst/>
                <a:gdLst/>
                <a:ahLst/>
                <a:cxnLst/>
                <a:rect l="l" t="t" r="r" b="b"/>
                <a:pathLst>
                  <a:path w="140334" h="173354">
                    <a:moveTo>
                      <a:pt x="123594" y="122834"/>
                    </a:moveTo>
                    <a:lnTo>
                      <a:pt x="119535" y="122834"/>
                    </a:lnTo>
                    <a:lnTo>
                      <a:pt x="116538" y="125277"/>
                    </a:lnTo>
                    <a:lnTo>
                      <a:pt x="114202" y="127212"/>
                    </a:lnTo>
                    <a:lnTo>
                      <a:pt x="113293" y="130304"/>
                    </a:lnTo>
                    <a:lnTo>
                      <a:pt x="114249" y="133183"/>
                    </a:lnTo>
                    <a:lnTo>
                      <a:pt x="115730" y="141073"/>
                    </a:lnTo>
                    <a:lnTo>
                      <a:pt x="118143" y="154633"/>
                    </a:lnTo>
                    <a:lnTo>
                      <a:pt x="121361" y="167509"/>
                    </a:lnTo>
                    <a:lnTo>
                      <a:pt x="125258" y="173349"/>
                    </a:lnTo>
                    <a:lnTo>
                      <a:pt x="129304" y="167890"/>
                    </a:lnTo>
                    <a:lnTo>
                      <a:pt x="132473" y="155481"/>
                    </a:lnTo>
                    <a:lnTo>
                      <a:pt x="134856" y="142661"/>
                    </a:lnTo>
                    <a:lnTo>
                      <a:pt x="136538" y="135967"/>
                    </a:lnTo>
                    <a:lnTo>
                      <a:pt x="139064" y="133301"/>
                    </a:lnTo>
                    <a:lnTo>
                      <a:pt x="140137" y="129548"/>
                    </a:lnTo>
                    <a:lnTo>
                      <a:pt x="139643" y="125053"/>
                    </a:lnTo>
                    <a:lnTo>
                      <a:pt x="127382" y="125053"/>
                    </a:lnTo>
                    <a:lnTo>
                      <a:pt x="123594" y="122834"/>
                    </a:lnTo>
                    <a:close/>
                  </a:path>
                  <a:path w="140334" h="173354">
                    <a:moveTo>
                      <a:pt x="139073" y="120227"/>
                    </a:moveTo>
                    <a:lnTo>
                      <a:pt x="122379" y="120227"/>
                    </a:lnTo>
                    <a:lnTo>
                      <a:pt x="125470" y="122079"/>
                    </a:lnTo>
                    <a:lnTo>
                      <a:pt x="126497" y="123000"/>
                    </a:lnTo>
                    <a:lnTo>
                      <a:pt x="127276" y="123778"/>
                    </a:lnTo>
                    <a:lnTo>
                      <a:pt x="127382" y="125053"/>
                    </a:lnTo>
                    <a:lnTo>
                      <a:pt x="139643" y="125053"/>
                    </a:lnTo>
                    <a:lnTo>
                      <a:pt x="139123" y="120321"/>
                    </a:lnTo>
                    <a:close/>
                  </a:path>
                  <a:path w="140334" h="173354">
                    <a:moveTo>
                      <a:pt x="99051" y="123318"/>
                    </a:moveTo>
                    <a:lnTo>
                      <a:pt x="91971" y="123318"/>
                    </a:lnTo>
                    <a:lnTo>
                      <a:pt x="95853" y="123967"/>
                    </a:lnTo>
                    <a:lnTo>
                      <a:pt x="99051" y="123318"/>
                    </a:lnTo>
                    <a:close/>
                  </a:path>
                  <a:path w="140334" h="173354">
                    <a:moveTo>
                      <a:pt x="122643" y="86633"/>
                    </a:moveTo>
                    <a:lnTo>
                      <a:pt x="66755" y="86633"/>
                    </a:lnTo>
                    <a:lnTo>
                      <a:pt x="65903" y="94102"/>
                    </a:lnTo>
                    <a:lnTo>
                      <a:pt x="65818" y="96910"/>
                    </a:lnTo>
                    <a:lnTo>
                      <a:pt x="66370" y="103271"/>
                    </a:lnTo>
                    <a:lnTo>
                      <a:pt x="66487" y="104332"/>
                    </a:lnTo>
                    <a:lnTo>
                      <a:pt x="68771" y="111531"/>
                    </a:lnTo>
                    <a:lnTo>
                      <a:pt x="76761" y="123601"/>
                    </a:lnTo>
                    <a:lnTo>
                      <a:pt x="91971" y="123318"/>
                    </a:lnTo>
                    <a:lnTo>
                      <a:pt x="99051" y="123318"/>
                    </a:lnTo>
                    <a:lnTo>
                      <a:pt x="100620" y="123000"/>
                    </a:lnTo>
                    <a:lnTo>
                      <a:pt x="104231" y="122174"/>
                    </a:lnTo>
                    <a:lnTo>
                      <a:pt x="106567" y="122174"/>
                    </a:lnTo>
                    <a:lnTo>
                      <a:pt x="113623" y="121430"/>
                    </a:lnTo>
                    <a:lnTo>
                      <a:pt x="122379" y="120227"/>
                    </a:lnTo>
                    <a:lnTo>
                      <a:pt x="139073" y="120227"/>
                    </a:lnTo>
                    <a:lnTo>
                      <a:pt x="137152" y="116592"/>
                    </a:lnTo>
                    <a:lnTo>
                      <a:pt x="131335" y="112144"/>
                    </a:lnTo>
                    <a:lnTo>
                      <a:pt x="128243" y="111011"/>
                    </a:lnTo>
                    <a:lnTo>
                      <a:pt x="124503" y="110575"/>
                    </a:lnTo>
                    <a:lnTo>
                      <a:pt x="126414" y="107507"/>
                    </a:lnTo>
                    <a:lnTo>
                      <a:pt x="127889" y="103271"/>
                    </a:lnTo>
                    <a:lnTo>
                      <a:pt x="127287" y="100155"/>
                    </a:lnTo>
                    <a:lnTo>
                      <a:pt x="126497" y="92368"/>
                    </a:lnTo>
                    <a:lnTo>
                      <a:pt x="124774" y="88792"/>
                    </a:lnTo>
                    <a:lnTo>
                      <a:pt x="122643" y="86633"/>
                    </a:lnTo>
                    <a:close/>
                  </a:path>
                  <a:path w="140334" h="173354">
                    <a:moveTo>
                      <a:pt x="56996" y="104332"/>
                    </a:moveTo>
                    <a:lnTo>
                      <a:pt x="45291" y="104332"/>
                    </a:lnTo>
                    <a:lnTo>
                      <a:pt x="46035" y="106775"/>
                    </a:lnTo>
                    <a:lnTo>
                      <a:pt x="47167" y="109005"/>
                    </a:lnTo>
                    <a:lnTo>
                      <a:pt x="48088" y="110327"/>
                    </a:lnTo>
                    <a:lnTo>
                      <a:pt x="53079" y="117348"/>
                    </a:lnTo>
                    <a:lnTo>
                      <a:pt x="56442" y="105595"/>
                    </a:lnTo>
                    <a:lnTo>
                      <a:pt x="56996" y="104332"/>
                    </a:lnTo>
                    <a:close/>
                  </a:path>
                  <a:path w="140334" h="173354">
                    <a:moveTo>
                      <a:pt x="136597" y="73382"/>
                    </a:moveTo>
                    <a:lnTo>
                      <a:pt x="53504" y="73382"/>
                    </a:lnTo>
                    <a:lnTo>
                      <a:pt x="43226" y="79883"/>
                    </a:lnTo>
                    <a:lnTo>
                      <a:pt x="34542" y="83707"/>
                    </a:lnTo>
                    <a:lnTo>
                      <a:pt x="22778" y="87070"/>
                    </a:lnTo>
                    <a:lnTo>
                      <a:pt x="31120" y="92969"/>
                    </a:lnTo>
                    <a:lnTo>
                      <a:pt x="33350" y="94102"/>
                    </a:lnTo>
                    <a:lnTo>
                      <a:pt x="35804" y="94834"/>
                    </a:lnTo>
                    <a:lnTo>
                      <a:pt x="34341" y="97878"/>
                    </a:lnTo>
                    <a:lnTo>
                      <a:pt x="33031" y="101383"/>
                    </a:lnTo>
                    <a:lnTo>
                      <a:pt x="34082" y="106055"/>
                    </a:lnTo>
                    <a:lnTo>
                      <a:pt x="38754" y="107094"/>
                    </a:lnTo>
                    <a:lnTo>
                      <a:pt x="42259" y="105807"/>
                    </a:lnTo>
                    <a:lnTo>
                      <a:pt x="45291" y="104332"/>
                    </a:lnTo>
                    <a:lnTo>
                      <a:pt x="56996" y="104332"/>
                    </a:lnTo>
                    <a:lnTo>
                      <a:pt x="60253" y="96910"/>
                    </a:lnTo>
                    <a:lnTo>
                      <a:pt x="66755" y="86633"/>
                    </a:lnTo>
                    <a:lnTo>
                      <a:pt x="122643" y="86633"/>
                    </a:lnTo>
                    <a:lnTo>
                      <a:pt x="122119" y="86102"/>
                    </a:lnTo>
                    <a:lnTo>
                      <a:pt x="118969" y="84485"/>
                    </a:lnTo>
                    <a:lnTo>
                      <a:pt x="122878" y="84485"/>
                    </a:lnTo>
                    <a:lnTo>
                      <a:pt x="130131" y="82833"/>
                    </a:lnTo>
                    <a:lnTo>
                      <a:pt x="134580" y="78680"/>
                    </a:lnTo>
                    <a:lnTo>
                      <a:pt x="136597" y="73382"/>
                    </a:lnTo>
                    <a:close/>
                  </a:path>
                  <a:path w="140334" h="173354">
                    <a:moveTo>
                      <a:pt x="122878" y="84485"/>
                    </a:moveTo>
                    <a:lnTo>
                      <a:pt x="118969" y="84485"/>
                    </a:lnTo>
                    <a:lnTo>
                      <a:pt x="120727" y="84651"/>
                    </a:lnTo>
                    <a:lnTo>
                      <a:pt x="122568" y="84556"/>
                    </a:lnTo>
                    <a:lnTo>
                      <a:pt x="122878" y="84485"/>
                    </a:lnTo>
                    <a:close/>
                  </a:path>
                  <a:path w="140334" h="173354">
                    <a:moveTo>
                      <a:pt x="29225" y="12743"/>
                    </a:moveTo>
                    <a:lnTo>
                      <a:pt x="15096" y="12743"/>
                    </a:lnTo>
                    <a:lnTo>
                      <a:pt x="16358" y="12861"/>
                    </a:lnTo>
                    <a:lnTo>
                      <a:pt x="17223" y="13734"/>
                    </a:lnTo>
                    <a:lnTo>
                      <a:pt x="18069" y="14655"/>
                    </a:lnTo>
                    <a:lnTo>
                      <a:pt x="19788" y="17581"/>
                    </a:lnTo>
                    <a:lnTo>
                      <a:pt x="19861" y="18041"/>
                    </a:lnTo>
                    <a:lnTo>
                      <a:pt x="18678" y="26572"/>
                    </a:lnTo>
                    <a:lnTo>
                      <a:pt x="18307" y="30419"/>
                    </a:lnTo>
                    <a:lnTo>
                      <a:pt x="18070" y="32661"/>
                    </a:lnTo>
                    <a:lnTo>
                      <a:pt x="17963" y="35906"/>
                    </a:lnTo>
                    <a:lnTo>
                      <a:pt x="17208" y="39198"/>
                    </a:lnTo>
                    <a:lnTo>
                      <a:pt x="16476" y="43906"/>
                    </a:lnTo>
                    <a:lnTo>
                      <a:pt x="16948" y="47470"/>
                    </a:lnTo>
                    <a:lnTo>
                      <a:pt x="17503" y="62408"/>
                    </a:lnTo>
                    <a:lnTo>
                      <a:pt x="23037" y="67659"/>
                    </a:lnTo>
                    <a:lnTo>
                      <a:pt x="28607" y="71369"/>
                    </a:lnTo>
                    <a:lnTo>
                      <a:pt x="35916" y="73684"/>
                    </a:lnTo>
                    <a:lnTo>
                      <a:pt x="44403" y="74417"/>
                    </a:lnTo>
                    <a:lnTo>
                      <a:pt x="53504" y="73382"/>
                    </a:lnTo>
                    <a:lnTo>
                      <a:pt x="136597" y="73382"/>
                    </a:lnTo>
                    <a:lnTo>
                      <a:pt x="139949" y="64579"/>
                    </a:lnTo>
                    <a:lnTo>
                      <a:pt x="139028" y="56437"/>
                    </a:lnTo>
                    <a:lnTo>
                      <a:pt x="129919" y="44107"/>
                    </a:lnTo>
                    <a:lnTo>
                      <a:pt x="124164" y="41416"/>
                    </a:lnTo>
                    <a:lnTo>
                      <a:pt x="110084" y="41416"/>
                    </a:lnTo>
                    <a:lnTo>
                      <a:pt x="111653" y="39458"/>
                    </a:lnTo>
                    <a:lnTo>
                      <a:pt x="112738" y="37263"/>
                    </a:lnTo>
                    <a:lnTo>
                      <a:pt x="113553" y="32661"/>
                    </a:lnTo>
                    <a:lnTo>
                      <a:pt x="112998" y="30419"/>
                    </a:lnTo>
                    <a:lnTo>
                      <a:pt x="112665" y="30053"/>
                    </a:lnTo>
                    <a:lnTo>
                      <a:pt x="98732" y="30053"/>
                    </a:lnTo>
                    <a:lnTo>
                      <a:pt x="99295" y="21227"/>
                    </a:lnTo>
                    <a:lnTo>
                      <a:pt x="55663" y="21227"/>
                    </a:lnTo>
                    <a:lnTo>
                      <a:pt x="54070" y="18041"/>
                    </a:lnTo>
                    <a:lnTo>
                      <a:pt x="51609" y="15622"/>
                    </a:lnTo>
                    <a:lnTo>
                      <a:pt x="29562" y="15622"/>
                    </a:lnTo>
                    <a:lnTo>
                      <a:pt x="29225" y="12743"/>
                    </a:lnTo>
                    <a:close/>
                  </a:path>
                  <a:path w="140334" h="173354">
                    <a:moveTo>
                      <a:pt x="122473" y="40626"/>
                    </a:moveTo>
                    <a:lnTo>
                      <a:pt x="110084" y="41416"/>
                    </a:lnTo>
                    <a:lnTo>
                      <a:pt x="124164" y="41416"/>
                    </a:lnTo>
                    <a:lnTo>
                      <a:pt x="122473" y="40626"/>
                    </a:lnTo>
                    <a:close/>
                  </a:path>
                  <a:path w="140334" h="173354">
                    <a:moveTo>
                      <a:pt x="107476" y="26572"/>
                    </a:moveTo>
                    <a:lnTo>
                      <a:pt x="102862" y="27398"/>
                    </a:lnTo>
                    <a:lnTo>
                      <a:pt x="100691" y="28460"/>
                    </a:lnTo>
                    <a:lnTo>
                      <a:pt x="98732" y="30053"/>
                    </a:lnTo>
                    <a:lnTo>
                      <a:pt x="112665" y="30053"/>
                    </a:lnTo>
                    <a:lnTo>
                      <a:pt x="111429" y="28696"/>
                    </a:lnTo>
                    <a:lnTo>
                      <a:pt x="109718" y="27151"/>
                    </a:lnTo>
                    <a:lnTo>
                      <a:pt x="107476" y="26572"/>
                    </a:lnTo>
                    <a:close/>
                  </a:path>
                  <a:path w="140334" h="173354">
                    <a:moveTo>
                      <a:pt x="10577" y="0"/>
                    </a:moveTo>
                    <a:lnTo>
                      <a:pt x="6836" y="1061"/>
                    </a:lnTo>
                    <a:lnTo>
                      <a:pt x="2211" y="5416"/>
                    </a:lnTo>
                    <a:lnTo>
                      <a:pt x="0" y="8802"/>
                    </a:lnTo>
                    <a:lnTo>
                      <a:pt x="23" y="10006"/>
                    </a:lnTo>
                    <a:lnTo>
                      <a:pt x="464" y="19445"/>
                    </a:lnTo>
                    <a:lnTo>
                      <a:pt x="583" y="20578"/>
                    </a:lnTo>
                    <a:lnTo>
                      <a:pt x="3025" y="24590"/>
                    </a:lnTo>
                    <a:lnTo>
                      <a:pt x="9821" y="26820"/>
                    </a:lnTo>
                    <a:lnTo>
                      <a:pt x="12937" y="25947"/>
                    </a:lnTo>
                    <a:lnTo>
                      <a:pt x="17302" y="20578"/>
                    </a:lnTo>
                    <a:lnTo>
                      <a:pt x="17302" y="16543"/>
                    </a:lnTo>
                    <a:lnTo>
                      <a:pt x="15096" y="12743"/>
                    </a:lnTo>
                    <a:lnTo>
                      <a:pt x="29225" y="12743"/>
                    </a:lnTo>
                    <a:lnTo>
                      <a:pt x="29126" y="11894"/>
                    </a:lnTo>
                    <a:lnTo>
                      <a:pt x="27993" y="8802"/>
                    </a:lnTo>
                    <a:lnTo>
                      <a:pt x="23556" y="2997"/>
                    </a:lnTo>
                    <a:lnTo>
                      <a:pt x="19804" y="1014"/>
                    </a:lnTo>
                    <a:lnTo>
                      <a:pt x="10577" y="0"/>
                    </a:lnTo>
                    <a:close/>
                  </a:path>
                  <a:path w="140334" h="173354">
                    <a:moveTo>
                      <a:pt x="75593" y="188"/>
                    </a:moveTo>
                    <a:lnTo>
                      <a:pt x="61457" y="5557"/>
                    </a:lnTo>
                    <a:lnTo>
                      <a:pt x="57327" y="10006"/>
                    </a:lnTo>
                    <a:lnTo>
                      <a:pt x="55592" y="17581"/>
                    </a:lnTo>
                    <a:lnTo>
                      <a:pt x="55597" y="20460"/>
                    </a:lnTo>
                    <a:lnTo>
                      <a:pt x="55663" y="21227"/>
                    </a:lnTo>
                    <a:lnTo>
                      <a:pt x="99295" y="21227"/>
                    </a:lnTo>
                    <a:lnTo>
                      <a:pt x="99408" y="19445"/>
                    </a:lnTo>
                    <a:lnTo>
                      <a:pt x="99490" y="17581"/>
                    </a:lnTo>
                    <a:lnTo>
                      <a:pt x="96042" y="10206"/>
                    </a:lnTo>
                    <a:lnTo>
                      <a:pt x="83711" y="1109"/>
                    </a:lnTo>
                    <a:lnTo>
                      <a:pt x="75593" y="188"/>
                    </a:lnTo>
                    <a:close/>
                  </a:path>
                  <a:path w="140334" h="173354">
                    <a:moveTo>
                      <a:pt x="37822" y="12118"/>
                    </a:moveTo>
                    <a:lnTo>
                      <a:pt x="32630" y="13734"/>
                    </a:lnTo>
                    <a:lnTo>
                      <a:pt x="29562" y="15622"/>
                    </a:lnTo>
                    <a:lnTo>
                      <a:pt x="51609" y="15622"/>
                    </a:lnTo>
                    <a:lnTo>
                      <a:pt x="51356" y="15375"/>
                    </a:lnTo>
                    <a:lnTo>
                      <a:pt x="47757" y="13640"/>
                    </a:lnTo>
                    <a:lnTo>
                      <a:pt x="40937" y="12720"/>
                    </a:lnTo>
                    <a:lnTo>
                      <a:pt x="37822" y="12118"/>
                    </a:lnTo>
                    <a:close/>
                  </a:path>
                </a:pathLst>
              </a:custGeom>
              <a:solidFill>
                <a:srgbClr val="333376"/>
              </a:solidFill>
            </p:spPr>
            <p:txBody>
              <a:bodyPr wrap="square" lIns="0" tIns="0" rIns="0" bIns="0" rtlCol="0"/>
              <a:lstStyle/>
              <a:p>
                <a:endParaRPr/>
              </a:p>
            </p:txBody>
          </p:sp>
          <p:sp>
            <p:nvSpPr>
              <p:cNvPr id="887" name="object 887"/>
              <p:cNvSpPr/>
              <p:nvPr/>
            </p:nvSpPr>
            <p:spPr>
              <a:xfrm>
                <a:off x="953147" y="12645933"/>
                <a:ext cx="132715" cy="132715"/>
              </a:xfrm>
              <a:custGeom>
                <a:avLst/>
                <a:gdLst/>
                <a:ahLst/>
                <a:cxnLst/>
                <a:rect l="l" t="t" r="r" b="b"/>
                <a:pathLst>
                  <a:path w="132715" h="132715">
                    <a:moveTo>
                      <a:pt x="19786" y="7315"/>
                    </a:moveTo>
                    <a:lnTo>
                      <a:pt x="4140" y="0"/>
                    </a:lnTo>
                    <a:lnTo>
                      <a:pt x="0" y="3505"/>
                    </a:lnTo>
                    <a:lnTo>
                      <a:pt x="673" y="18059"/>
                    </a:lnTo>
                    <a:lnTo>
                      <a:pt x="5499" y="19634"/>
                    </a:lnTo>
                    <a:lnTo>
                      <a:pt x="9931" y="14236"/>
                    </a:lnTo>
                    <a:lnTo>
                      <a:pt x="7505" y="10617"/>
                    </a:lnTo>
                    <a:lnTo>
                      <a:pt x="4826" y="7594"/>
                    </a:lnTo>
                    <a:lnTo>
                      <a:pt x="6946" y="4838"/>
                    </a:lnTo>
                    <a:lnTo>
                      <a:pt x="14960" y="4470"/>
                    </a:lnTo>
                    <a:lnTo>
                      <a:pt x="19786" y="7315"/>
                    </a:lnTo>
                    <a:close/>
                  </a:path>
                  <a:path w="132715" h="132715">
                    <a:moveTo>
                      <a:pt x="20853" y="7950"/>
                    </a:moveTo>
                    <a:lnTo>
                      <a:pt x="19786" y="7315"/>
                    </a:lnTo>
                    <a:lnTo>
                      <a:pt x="20624" y="9690"/>
                    </a:lnTo>
                    <a:lnTo>
                      <a:pt x="20853" y="7950"/>
                    </a:lnTo>
                    <a:close/>
                  </a:path>
                  <a:path w="132715" h="132715">
                    <a:moveTo>
                      <a:pt x="40144" y="20599"/>
                    </a:moveTo>
                    <a:lnTo>
                      <a:pt x="40068" y="16052"/>
                    </a:lnTo>
                    <a:lnTo>
                      <a:pt x="37731" y="16116"/>
                    </a:lnTo>
                    <a:lnTo>
                      <a:pt x="38608" y="16624"/>
                    </a:lnTo>
                    <a:lnTo>
                      <a:pt x="40144" y="20599"/>
                    </a:lnTo>
                    <a:close/>
                  </a:path>
                  <a:path w="132715" h="132715">
                    <a:moveTo>
                      <a:pt x="46482" y="31064"/>
                    </a:moveTo>
                    <a:lnTo>
                      <a:pt x="41871" y="33705"/>
                    </a:lnTo>
                    <a:lnTo>
                      <a:pt x="46405" y="31496"/>
                    </a:lnTo>
                    <a:lnTo>
                      <a:pt x="46482" y="31064"/>
                    </a:lnTo>
                    <a:close/>
                  </a:path>
                  <a:path w="132715" h="132715">
                    <a:moveTo>
                      <a:pt x="49072" y="25158"/>
                    </a:moveTo>
                    <a:lnTo>
                      <a:pt x="48374" y="21907"/>
                    </a:lnTo>
                    <a:lnTo>
                      <a:pt x="47675" y="18694"/>
                    </a:lnTo>
                    <a:lnTo>
                      <a:pt x="41922" y="13474"/>
                    </a:lnTo>
                    <a:lnTo>
                      <a:pt x="44704" y="18199"/>
                    </a:lnTo>
                    <a:lnTo>
                      <a:pt x="42621" y="21475"/>
                    </a:lnTo>
                    <a:lnTo>
                      <a:pt x="41389" y="23825"/>
                    </a:lnTo>
                    <a:lnTo>
                      <a:pt x="40144" y="20599"/>
                    </a:lnTo>
                    <a:lnTo>
                      <a:pt x="40259" y="27495"/>
                    </a:lnTo>
                    <a:lnTo>
                      <a:pt x="42570" y="26644"/>
                    </a:lnTo>
                    <a:lnTo>
                      <a:pt x="44869" y="24828"/>
                    </a:lnTo>
                    <a:lnTo>
                      <a:pt x="45135" y="23825"/>
                    </a:lnTo>
                    <a:lnTo>
                      <a:pt x="45631" y="21907"/>
                    </a:lnTo>
                    <a:lnTo>
                      <a:pt x="47472" y="25831"/>
                    </a:lnTo>
                    <a:lnTo>
                      <a:pt x="46482" y="31064"/>
                    </a:lnTo>
                    <a:lnTo>
                      <a:pt x="46888" y="30835"/>
                    </a:lnTo>
                    <a:lnTo>
                      <a:pt x="49072" y="25158"/>
                    </a:lnTo>
                    <a:close/>
                  </a:path>
                  <a:path w="132715" h="132715">
                    <a:moveTo>
                      <a:pt x="67386" y="37769"/>
                    </a:moveTo>
                    <a:lnTo>
                      <a:pt x="67132" y="32575"/>
                    </a:lnTo>
                    <a:lnTo>
                      <a:pt x="64833" y="30594"/>
                    </a:lnTo>
                    <a:lnTo>
                      <a:pt x="62128" y="30708"/>
                    </a:lnTo>
                    <a:lnTo>
                      <a:pt x="59410" y="30861"/>
                    </a:lnTo>
                    <a:lnTo>
                      <a:pt x="57315" y="33045"/>
                    </a:lnTo>
                    <a:lnTo>
                      <a:pt x="57442" y="35623"/>
                    </a:lnTo>
                    <a:lnTo>
                      <a:pt x="57556" y="38201"/>
                    </a:lnTo>
                    <a:lnTo>
                      <a:pt x="59855" y="40208"/>
                    </a:lnTo>
                    <a:lnTo>
                      <a:pt x="62572" y="40068"/>
                    </a:lnTo>
                    <a:lnTo>
                      <a:pt x="65278" y="39954"/>
                    </a:lnTo>
                    <a:lnTo>
                      <a:pt x="67386" y="37769"/>
                    </a:lnTo>
                    <a:close/>
                  </a:path>
                  <a:path w="132715" h="132715">
                    <a:moveTo>
                      <a:pt x="76339" y="50190"/>
                    </a:moveTo>
                    <a:lnTo>
                      <a:pt x="74980" y="49174"/>
                    </a:lnTo>
                    <a:lnTo>
                      <a:pt x="67576" y="53327"/>
                    </a:lnTo>
                    <a:lnTo>
                      <a:pt x="59791" y="52489"/>
                    </a:lnTo>
                    <a:lnTo>
                      <a:pt x="58445" y="51663"/>
                    </a:lnTo>
                    <a:lnTo>
                      <a:pt x="52235" y="47891"/>
                    </a:lnTo>
                    <a:lnTo>
                      <a:pt x="45516" y="40830"/>
                    </a:lnTo>
                    <a:lnTo>
                      <a:pt x="45199" y="44538"/>
                    </a:lnTo>
                    <a:lnTo>
                      <a:pt x="45364" y="48158"/>
                    </a:lnTo>
                    <a:lnTo>
                      <a:pt x="48514" y="51663"/>
                    </a:lnTo>
                    <a:lnTo>
                      <a:pt x="42214" y="49834"/>
                    </a:lnTo>
                    <a:lnTo>
                      <a:pt x="42087" y="49136"/>
                    </a:lnTo>
                    <a:lnTo>
                      <a:pt x="40563" y="40551"/>
                    </a:lnTo>
                    <a:lnTo>
                      <a:pt x="31140" y="38176"/>
                    </a:lnTo>
                    <a:lnTo>
                      <a:pt x="30556" y="46837"/>
                    </a:lnTo>
                    <a:lnTo>
                      <a:pt x="37109" y="53822"/>
                    </a:lnTo>
                    <a:lnTo>
                      <a:pt x="44538" y="56794"/>
                    </a:lnTo>
                    <a:lnTo>
                      <a:pt x="39738" y="56476"/>
                    </a:lnTo>
                    <a:lnTo>
                      <a:pt x="31864" y="53733"/>
                    </a:lnTo>
                    <a:lnTo>
                      <a:pt x="30137" y="52171"/>
                    </a:lnTo>
                    <a:lnTo>
                      <a:pt x="36931" y="59461"/>
                    </a:lnTo>
                    <a:lnTo>
                      <a:pt x="42049" y="62433"/>
                    </a:lnTo>
                    <a:lnTo>
                      <a:pt x="48348" y="63093"/>
                    </a:lnTo>
                    <a:lnTo>
                      <a:pt x="38493" y="62433"/>
                    </a:lnTo>
                    <a:lnTo>
                      <a:pt x="30327" y="58813"/>
                    </a:lnTo>
                    <a:lnTo>
                      <a:pt x="24574" y="53441"/>
                    </a:lnTo>
                    <a:lnTo>
                      <a:pt x="21971" y="47586"/>
                    </a:lnTo>
                    <a:lnTo>
                      <a:pt x="20523" y="37096"/>
                    </a:lnTo>
                    <a:lnTo>
                      <a:pt x="22301" y="30137"/>
                    </a:lnTo>
                    <a:lnTo>
                      <a:pt x="22352" y="29959"/>
                    </a:lnTo>
                    <a:lnTo>
                      <a:pt x="33096" y="30467"/>
                    </a:lnTo>
                    <a:lnTo>
                      <a:pt x="32537" y="29959"/>
                    </a:lnTo>
                    <a:lnTo>
                      <a:pt x="30340" y="27952"/>
                    </a:lnTo>
                    <a:lnTo>
                      <a:pt x="25666" y="26162"/>
                    </a:lnTo>
                    <a:lnTo>
                      <a:pt x="21526" y="30137"/>
                    </a:lnTo>
                    <a:lnTo>
                      <a:pt x="23533" y="23723"/>
                    </a:lnTo>
                    <a:lnTo>
                      <a:pt x="31318" y="22186"/>
                    </a:lnTo>
                    <a:lnTo>
                      <a:pt x="31673" y="22123"/>
                    </a:lnTo>
                    <a:lnTo>
                      <a:pt x="33769" y="24333"/>
                    </a:lnTo>
                    <a:lnTo>
                      <a:pt x="32778" y="22186"/>
                    </a:lnTo>
                    <a:lnTo>
                      <a:pt x="31292" y="20840"/>
                    </a:lnTo>
                    <a:lnTo>
                      <a:pt x="29629" y="20015"/>
                    </a:lnTo>
                    <a:lnTo>
                      <a:pt x="33439" y="16217"/>
                    </a:lnTo>
                    <a:lnTo>
                      <a:pt x="37731" y="16116"/>
                    </a:lnTo>
                    <a:lnTo>
                      <a:pt x="33629" y="13690"/>
                    </a:lnTo>
                    <a:lnTo>
                      <a:pt x="27444" y="15405"/>
                    </a:lnTo>
                    <a:lnTo>
                      <a:pt x="21018" y="22186"/>
                    </a:lnTo>
                    <a:lnTo>
                      <a:pt x="21386" y="11874"/>
                    </a:lnTo>
                    <a:lnTo>
                      <a:pt x="20624" y="9690"/>
                    </a:lnTo>
                    <a:lnTo>
                      <a:pt x="18745" y="23177"/>
                    </a:lnTo>
                    <a:lnTo>
                      <a:pt x="18440" y="26657"/>
                    </a:lnTo>
                    <a:lnTo>
                      <a:pt x="18034" y="29108"/>
                    </a:lnTo>
                    <a:lnTo>
                      <a:pt x="17932" y="33705"/>
                    </a:lnTo>
                    <a:lnTo>
                      <a:pt x="17373" y="39954"/>
                    </a:lnTo>
                    <a:lnTo>
                      <a:pt x="19138" y="47891"/>
                    </a:lnTo>
                    <a:lnTo>
                      <a:pt x="19215" y="48158"/>
                    </a:lnTo>
                    <a:lnTo>
                      <a:pt x="24155" y="55880"/>
                    </a:lnTo>
                    <a:lnTo>
                      <a:pt x="32956" y="62103"/>
                    </a:lnTo>
                    <a:lnTo>
                      <a:pt x="30302" y="62433"/>
                    </a:lnTo>
                    <a:lnTo>
                      <a:pt x="25882" y="62039"/>
                    </a:lnTo>
                    <a:lnTo>
                      <a:pt x="21856" y="60769"/>
                    </a:lnTo>
                    <a:lnTo>
                      <a:pt x="28765" y="64693"/>
                    </a:lnTo>
                    <a:lnTo>
                      <a:pt x="38684" y="66421"/>
                    </a:lnTo>
                    <a:lnTo>
                      <a:pt x="50228" y="65125"/>
                    </a:lnTo>
                    <a:lnTo>
                      <a:pt x="54864" y="63093"/>
                    </a:lnTo>
                    <a:lnTo>
                      <a:pt x="61849" y="60032"/>
                    </a:lnTo>
                    <a:lnTo>
                      <a:pt x="62014" y="59956"/>
                    </a:lnTo>
                    <a:lnTo>
                      <a:pt x="56286" y="60032"/>
                    </a:lnTo>
                    <a:lnTo>
                      <a:pt x="49936" y="58039"/>
                    </a:lnTo>
                    <a:lnTo>
                      <a:pt x="47879" y="56794"/>
                    </a:lnTo>
                    <a:lnTo>
                      <a:pt x="43700" y="54292"/>
                    </a:lnTo>
                    <a:lnTo>
                      <a:pt x="38290" y="49136"/>
                    </a:lnTo>
                    <a:lnTo>
                      <a:pt x="46558" y="53238"/>
                    </a:lnTo>
                    <a:lnTo>
                      <a:pt x="56134" y="56299"/>
                    </a:lnTo>
                    <a:lnTo>
                      <a:pt x="66294" y="56045"/>
                    </a:lnTo>
                    <a:lnTo>
                      <a:pt x="70942" y="53327"/>
                    </a:lnTo>
                    <a:lnTo>
                      <a:pt x="76339" y="50190"/>
                    </a:lnTo>
                    <a:close/>
                  </a:path>
                  <a:path w="132715" h="132715">
                    <a:moveTo>
                      <a:pt x="80327" y="54063"/>
                    </a:moveTo>
                    <a:lnTo>
                      <a:pt x="79209" y="52984"/>
                    </a:lnTo>
                    <a:lnTo>
                      <a:pt x="78130" y="51854"/>
                    </a:lnTo>
                    <a:lnTo>
                      <a:pt x="63233" y="64935"/>
                    </a:lnTo>
                    <a:lnTo>
                      <a:pt x="62763" y="65265"/>
                    </a:lnTo>
                    <a:lnTo>
                      <a:pt x="62763" y="69430"/>
                    </a:lnTo>
                    <a:lnTo>
                      <a:pt x="58407" y="75349"/>
                    </a:lnTo>
                    <a:lnTo>
                      <a:pt x="52806" y="84315"/>
                    </a:lnTo>
                    <a:lnTo>
                      <a:pt x="41973" y="91668"/>
                    </a:lnTo>
                    <a:lnTo>
                      <a:pt x="40500" y="92468"/>
                    </a:lnTo>
                    <a:lnTo>
                      <a:pt x="38925" y="93268"/>
                    </a:lnTo>
                    <a:lnTo>
                      <a:pt x="39751" y="91630"/>
                    </a:lnTo>
                    <a:lnTo>
                      <a:pt x="40563" y="90131"/>
                    </a:lnTo>
                    <a:lnTo>
                      <a:pt x="42481" y="87299"/>
                    </a:lnTo>
                    <a:lnTo>
                      <a:pt x="47879" y="79387"/>
                    </a:lnTo>
                    <a:lnTo>
                      <a:pt x="56832" y="73787"/>
                    </a:lnTo>
                    <a:lnTo>
                      <a:pt x="62763" y="69430"/>
                    </a:lnTo>
                    <a:lnTo>
                      <a:pt x="62763" y="65265"/>
                    </a:lnTo>
                    <a:lnTo>
                      <a:pt x="48679" y="74841"/>
                    </a:lnTo>
                    <a:lnTo>
                      <a:pt x="36347" y="81483"/>
                    </a:lnTo>
                    <a:lnTo>
                      <a:pt x="28155" y="84759"/>
                    </a:lnTo>
                    <a:lnTo>
                      <a:pt x="30784" y="86639"/>
                    </a:lnTo>
                    <a:lnTo>
                      <a:pt x="36195" y="88353"/>
                    </a:lnTo>
                    <a:lnTo>
                      <a:pt x="38481" y="87299"/>
                    </a:lnTo>
                    <a:lnTo>
                      <a:pt x="36893" y="89662"/>
                    </a:lnTo>
                    <a:lnTo>
                      <a:pt x="33121" y="97040"/>
                    </a:lnTo>
                    <a:lnTo>
                      <a:pt x="33489" y="98679"/>
                    </a:lnTo>
                    <a:lnTo>
                      <a:pt x="35140" y="99072"/>
                    </a:lnTo>
                    <a:lnTo>
                      <a:pt x="42519" y="95288"/>
                    </a:lnTo>
                    <a:lnTo>
                      <a:pt x="44894" y="93700"/>
                    </a:lnTo>
                    <a:lnTo>
                      <a:pt x="43840" y="95999"/>
                    </a:lnTo>
                    <a:lnTo>
                      <a:pt x="45554" y="101396"/>
                    </a:lnTo>
                    <a:lnTo>
                      <a:pt x="47409" y="104025"/>
                    </a:lnTo>
                    <a:lnTo>
                      <a:pt x="50698" y="95834"/>
                    </a:lnTo>
                    <a:lnTo>
                      <a:pt x="51841" y="93700"/>
                    </a:lnTo>
                    <a:lnTo>
                      <a:pt x="52082" y="93268"/>
                    </a:lnTo>
                    <a:lnTo>
                      <a:pt x="57327" y="83515"/>
                    </a:lnTo>
                    <a:lnTo>
                      <a:pt x="66916" y="69430"/>
                    </a:lnTo>
                    <a:lnTo>
                      <a:pt x="67233" y="68961"/>
                    </a:lnTo>
                    <a:lnTo>
                      <a:pt x="80327" y="54063"/>
                    </a:lnTo>
                    <a:close/>
                  </a:path>
                  <a:path w="132715" h="132715">
                    <a:moveTo>
                      <a:pt x="90868" y="20993"/>
                    </a:moveTo>
                    <a:lnTo>
                      <a:pt x="89941" y="15963"/>
                    </a:lnTo>
                    <a:lnTo>
                      <a:pt x="89496" y="13589"/>
                    </a:lnTo>
                    <a:lnTo>
                      <a:pt x="89268" y="12344"/>
                    </a:lnTo>
                    <a:lnTo>
                      <a:pt x="84848" y="6718"/>
                    </a:lnTo>
                    <a:lnTo>
                      <a:pt x="83858" y="5461"/>
                    </a:lnTo>
                    <a:lnTo>
                      <a:pt x="75514" y="1866"/>
                    </a:lnTo>
                    <a:lnTo>
                      <a:pt x="70396" y="2501"/>
                    </a:lnTo>
                    <a:lnTo>
                      <a:pt x="70396" y="7137"/>
                    </a:lnTo>
                    <a:lnTo>
                      <a:pt x="68084" y="11099"/>
                    </a:lnTo>
                    <a:lnTo>
                      <a:pt x="69507" y="13423"/>
                    </a:lnTo>
                    <a:lnTo>
                      <a:pt x="63995" y="15544"/>
                    </a:lnTo>
                    <a:lnTo>
                      <a:pt x="65074" y="19278"/>
                    </a:lnTo>
                    <a:lnTo>
                      <a:pt x="67779" y="20472"/>
                    </a:lnTo>
                    <a:lnTo>
                      <a:pt x="66840" y="23990"/>
                    </a:lnTo>
                    <a:lnTo>
                      <a:pt x="62204" y="25552"/>
                    </a:lnTo>
                    <a:lnTo>
                      <a:pt x="59055" y="24396"/>
                    </a:lnTo>
                    <a:lnTo>
                      <a:pt x="56832" y="13589"/>
                    </a:lnTo>
                    <a:lnTo>
                      <a:pt x="56819" y="13296"/>
                    </a:lnTo>
                    <a:lnTo>
                      <a:pt x="63627" y="7454"/>
                    </a:lnTo>
                    <a:lnTo>
                      <a:pt x="70396" y="7137"/>
                    </a:lnTo>
                    <a:lnTo>
                      <a:pt x="70396" y="2501"/>
                    </a:lnTo>
                    <a:lnTo>
                      <a:pt x="65100" y="3149"/>
                    </a:lnTo>
                    <a:lnTo>
                      <a:pt x="58242" y="7975"/>
                    </a:lnTo>
                    <a:lnTo>
                      <a:pt x="55753" y="14249"/>
                    </a:lnTo>
                    <a:lnTo>
                      <a:pt x="56438" y="20472"/>
                    </a:lnTo>
                    <a:lnTo>
                      <a:pt x="59080" y="25133"/>
                    </a:lnTo>
                    <a:lnTo>
                      <a:pt x="63601" y="29883"/>
                    </a:lnTo>
                    <a:lnTo>
                      <a:pt x="71869" y="27279"/>
                    </a:lnTo>
                    <a:lnTo>
                      <a:pt x="72351" y="25552"/>
                    </a:lnTo>
                    <a:lnTo>
                      <a:pt x="74879" y="16725"/>
                    </a:lnTo>
                    <a:lnTo>
                      <a:pt x="71208" y="14211"/>
                    </a:lnTo>
                    <a:lnTo>
                      <a:pt x="70281" y="13589"/>
                    </a:lnTo>
                    <a:lnTo>
                      <a:pt x="70421" y="13296"/>
                    </a:lnTo>
                    <a:lnTo>
                      <a:pt x="72555" y="8724"/>
                    </a:lnTo>
                    <a:lnTo>
                      <a:pt x="73952" y="7137"/>
                    </a:lnTo>
                    <a:lnTo>
                      <a:pt x="74307" y="6718"/>
                    </a:lnTo>
                    <a:lnTo>
                      <a:pt x="76593" y="6718"/>
                    </a:lnTo>
                    <a:lnTo>
                      <a:pt x="82270" y="6743"/>
                    </a:lnTo>
                    <a:lnTo>
                      <a:pt x="86017" y="9169"/>
                    </a:lnTo>
                    <a:lnTo>
                      <a:pt x="87884" y="13589"/>
                    </a:lnTo>
                    <a:lnTo>
                      <a:pt x="85902" y="11772"/>
                    </a:lnTo>
                    <a:lnTo>
                      <a:pt x="82334" y="10668"/>
                    </a:lnTo>
                    <a:lnTo>
                      <a:pt x="77660" y="12433"/>
                    </a:lnTo>
                    <a:lnTo>
                      <a:pt x="77152" y="15405"/>
                    </a:lnTo>
                    <a:lnTo>
                      <a:pt x="79705" y="16217"/>
                    </a:lnTo>
                    <a:lnTo>
                      <a:pt x="83375" y="17348"/>
                    </a:lnTo>
                    <a:lnTo>
                      <a:pt x="87668" y="20688"/>
                    </a:lnTo>
                    <a:lnTo>
                      <a:pt x="87718" y="21082"/>
                    </a:lnTo>
                    <a:lnTo>
                      <a:pt x="87198" y="26631"/>
                    </a:lnTo>
                    <a:lnTo>
                      <a:pt x="85750" y="23647"/>
                    </a:lnTo>
                    <a:lnTo>
                      <a:pt x="82181" y="21082"/>
                    </a:lnTo>
                    <a:lnTo>
                      <a:pt x="79184" y="20866"/>
                    </a:lnTo>
                    <a:lnTo>
                      <a:pt x="76200" y="20688"/>
                    </a:lnTo>
                    <a:lnTo>
                      <a:pt x="75869" y="24765"/>
                    </a:lnTo>
                    <a:lnTo>
                      <a:pt x="83489" y="31153"/>
                    </a:lnTo>
                    <a:lnTo>
                      <a:pt x="83997" y="35852"/>
                    </a:lnTo>
                    <a:lnTo>
                      <a:pt x="82169" y="42075"/>
                    </a:lnTo>
                    <a:lnTo>
                      <a:pt x="84429" y="38938"/>
                    </a:lnTo>
                    <a:lnTo>
                      <a:pt x="85813" y="32372"/>
                    </a:lnTo>
                    <a:lnTo>
                      <a:pt x="83820" y="27279"/>
                    </a:lnTo>
                    <a:lnTo>
                      <a:pt x="86207" y="28511"/>
                    </a:lnTo>
                    <a:lnTo>
                      <a:pt x="86715" y="30505"/>
                    </a:lnTo>
                    <a:lnTo>
                      <a:pt x="87236" y="34467"/>
                    </a:lnTo>
                    <a:lnTo>
                      <a:pt x="89801" y="27279"/>
                    </a:lnTo>
                    <a:lnTo>
                      <a:pt x="90030" y="26631"/>
                    </a:lnTo>
                    <a:lnTo>
                      <a:pt x="89535" y="20688"/>
                    </a:lnTo>
                    <a:lnTo>
                      <a:pt x="85001" y="15963"/>
                    </a:lnTo>
                    <a:lnTo>
                      <a:pt x="87998" y="16154"/>
                    </a:lnTo>
                    <a:lnTo>
                      <a:pt x="89344" y="18135"/>
                    </a:lnTo>
                    <a:lnTo>
                      <a:pt x="90868" y="20993"/>
                    </a:lnTo>
                    <a:close/>
                  </a:path>
                  <a:path w="132715" h="132715">
                    <a:moveTo>
                      <a:pt x="93370" y="57581"/>
                    </a:moveTo>
                    <a:lnTo>
                      <a:pt x="90932" y="53898"/>
                    </a:lnTo>
                    <a:lnTo>
                      <a:pt x="90932" y="60413"/>
                    </a:lnTo>
                    <a:lnTo>
                      <a:pt x="90131" y="61201"/>
                    </a:lnTo>
                    <a:lnTo>
                      <a:pt x="70993" y="42037"/>
                    </a:lnTo>
                    <a:lnTo>
                      <a:pt x="71793" y="41224"/>
                    </a:lnTo>
                    <a:lnTo>
                      <a:pt x="76835" y="42760"/>
                    </a:lnTo>
                    <a:lnTo>
                      <a:pt x="79832" y="45542"/>
                    </a:lnTo>
                    <a:lnTo>
                      <a:pt x="86969" y="52031"/>
                    </a:lnTo>
                    <a:lnTo>
                      <a:pt x="89408" y="55384"/>
                    </a:lnTo>
                    <a:lnTo>
                      <a:pt x="90932" y="60413"/>
                    </a:lnTo>
                    <a:lnTo>
                      <a:pt x="90932" y="53898"/>
                    </a:lnTo>
                    <a:lnTo>
                      <a:pt x="89700" y="52031"/>
                    </a:lnTo>
                    <a:lnTo>
                      <a:pt x="84658" y="47548"/>
                    </a:lnTo>
                    <a:lnTo>
                      <a:pt x="80149" y="42494"/>
                    </a:lnTo>
                    <a:lnTo>
                      <a:pt x="78244" y="41224"/>
                    </a:lnTo>
                    <a:lnTo>
                      <a:pt x="74612" y="38798"/>
                    </a:lnTo>
                    <a:lnTo>
                      <a:pt x="68033" y="39763"/>
                    </a:lnTo>
                    <a:lnTo>
                      <a:pt x="67627" y="42037"/>
                    </a:lnTo>
                    <a:lnTo>
                      <a:pt x="67564" y="44107"/>
                    </a:lnTo>
                    <a:lnTo>
                      <a:pt x="69824" y="42672"/>
                    </a:lnTo>
                    <a:lnTo>
                      <a:pt x="74155" y="45542"/>
                    </a:lnTo>
                    <a:lnTo>
                      <a:pt x="87553" y="57124"/>
                    </a:lnTo>
                    <a:lnTo>
                      <a:pt x="89496" y="62369"/>
                    </a:lnTo>
                    <a:lnTo>
                      <a:pt x="88049" y="64643"/>
                    </a:lnTo>
                    <a:lnTo>
                      <a:pt x="89369" y="64706"/>
                    </a:lnTo>
                    <a:lnTo>
                      <a:pt x="92379" y="64185"/>
                    </a:lnTo>
                    <a:lnTo>
                      <a:pt x="92824" y="61201"/>
                    </a:lnTo>
                    <a:lnTo>
                      <a:pt x="93370" y="57581"/>
                    </a:lnTo>
                    <a:close/>
                  </a:path>
                  <a:path w="132715" h="132715">
                    <a:moveTo>
                      <a:pt x="101117" y="85686"/>
                    </a:moveTo>
                    <a:lnTo>
                      <a:pt x="100672" y="85775"/>
                    </a:lnTo>
                    <a:lnTo>
                      <a:pt x="98475" y="90309"/>
                    </a:lnTo>
                    <a:lnTo>
                      <a:pt x="101117" y="85686"/>
                    </a:lnTo>
                    <a:close/>
                  </a:path>
                  <a:path w="132715" h="132715">
                    <a:moveTo>
                      <a:pt x="101574" y="67360"/>
                    </a:moveTo>
                    <a:lnTo>
                      <a:pt x="99580" y="65074"/>
                    </a:lnTo>
                    <a:lnTo>
                      <a:pt x="97002" y="64935"/>
                    </a:lnTo>
                    <a:lnTo>
                      <a:pt x="94411" y="64820"/>
                    </a:lnTo>
                    <a:lnTo>
                      <a:pt x="92214" y="66916"/>
                    </a:lnTo>
                    <a:lnTo>
                      <a:pt x="91960" y="72339"/>
                    </a:lnTo>
                    <a:lnTo>
                      <a:pt x="93954" y="74637"/>
                    </a:lnTo>
                    <a:lnTo>
                      <a:pt x="96532" y="74777"/>
                    </a:lnTo>
                    <a:lnTo>
                      <a:pt x="99123" y="74891"/>
                    </a:lnTo>
                    <a:lnTo>
                      <a:pt x="101320" y="72796"/>
                    </a:lnTo>
                    <a:lnTo>
                      <a:pt x="101574" y="67360"/>
                    </a:lnTo>
                    <a:close/>
                  </a:path>
                  <a:path w="132715" h="132715">
                    <a:moveTo>
                      <a:pt x="106349" y="29819"/>
                    </a:moveTo>
                    <a:lnTo>
                      <a:pt x="106184" y="29629"/>
                    </a:lnTo>
                    <a:lnTo>
                      <a:pt x="104457" y="27724"/>
                    </a:lnTo>
                    <a:lnTo>
                      <a:pt x="102552" y="25996"/>
                    </a:lnTo>
                    <a:lnTo>
                      <a:pt x="102552" y="32651"/>
                    </a:lnTo>
                    <a:lnTo>
                      <a:pt x="97320" y="37045"/>
                    </a:lnTo>
                    <a:lnTo>
                      <a:pt x="94907" y="37274"/>
                    </a:lnTo>
                    <a:lnTo>
                      <a:pt x="95123" y="34861"/>
                    </a:lnTo>
                    <a:lnTo>
                      <a:pt x="99542" y="29629"/>
                    </a:lnTo>
                    <a:lnTo>
                      <a:pt x="101561" y="30619"/>
                    </a:lnTo>
                    <a:lnTo>
                      <a:pt x="102552" y="32651"/>
                    </a:lnTo>
                    <a:lnTo>
                      <a:pt x="102552" y="25996"/>
                    </a:lnTo>
                    <a:lnTo>
                      <a:pt x="102374" y="25831"/>
                    </a:lnTo>
                    <a:lnTo>
                      <a:pt x="96443" y="28321"/>
                    </a:lnTo>
                    <a:lnTo>
                      <a:pt x="91325" y="38049"/>
                    </a:lnTo>
                    <a:lnTo>
                      <a:pt x="87058" y="43319"/>
                    </a:lnTo>
                    <a:lnTo>
                      <a:pt x="85788" y="44373"/>
                    </a:lnTo>
                    <a:lnTo>
                      <a:pt x="87795" y="46405"/>
                    </a:lnTo>
                    <a:lnTo>
                      <a:pt x="88849" y="45135"/>
                    </a:lnTo>
                    <a:lnTo>
                      <a:pt x="94132" y="40881"/>
                    </a:lnTo>
                    <a:lnTo>
                      <a:pt x="100965" y="37274"/>
                    </a:lnTo>
                    <a:lnTo>
                      <a:pt x="103835" y="35763"/>
                    </a:lnTo>
                    <a:lnTo>
                      <a:pt x="106349" y="29819"/>
                    </a:lnTo>
                    <a:close/>
                  </a:path>
                  <a:path w="132715" h="132715">
                    <a:moveTo>
                      <a:pt x="116128" y="92125"/>
                    </a:moveTo>
                    <a:lnTo>
                      <a:pt x="111594" y="92049"/>
                    </a:lnTo>
                    <a:lnTo>
                      <a:pt x="115557" y="93573"/>
                    </a:lnTo>
                    <a:lnTo>
                      <a:pt x="116078" y="94462"/>
                    </a:lnTo>
                    <a:lnTo>
                      <a:pt x="116128" y="92125"/>
                    </a:lnTo>
                    <a:close/>
                  </a:path>
                  <a:path w="132715" h="132715">
                    <a:moveTo>
                      <a:pt x="118706" y="90271"/>
                    </a:moveTo>
                    <a:lnTo>
                      <a:pt x="116179" y="87477"/>
                    </a:lnTo>
                    <a:lnTo>
                      <a:pt x="113665" y="84709"/>
                    </a:lnTo>
                    <a:lnTo>
                      <a:pt x="113487" y="84518"/>
                    </a:lnTo>
                    <a:lnTo>
                      <a:pt x="107022" y="83108"/>
                    </a:lnTo>
                    <a:lnTo>
                      <a:pt x="101346" y="85293"/>
                    </a:lnTo>
                    <a:lnTo>
                      <a:pt x="101117" y="85686"/>
                    </a:lnTo>
                    <a:lnTo>
                      <a:pt x="106362" y="84709"/>
                    </a:lnTo>
                    <a:lnTo>
                      <a:pt x="110261" y="86563"/>
                    </a:lnTo>
                    <a:lnTo>
                      <a:pt x="107353" y="87312"/>
                    </a:lnTo>
                    <a:lnTo>
                      <a:pt x="105537" y="89636"/>
                    </a:lnTo>
                    <a:lnTo>
                      <a:pt x="104711" y="91935"/>
                    </a:lnTo>
                    <a:lnTo>
                      <a:pt x="111594" y="92049"/>
                    </a:lnTo>
                    <a:lnTo>
                      <a:pt x="108356" y="90792"/>
                    </a:lnTo>
                    <a:lnTo>
                      <a:pt x="110718" y="89573"/>
                    </a:lnTo>
                    <a:lnTo>
                      <a:pt x="113982" y="87477"/>
                    </a:lnTo>
                    <a:lnTo>
                      <a:pt x="118706" y="90271"/>
                    </a:lnTo>
                    <a:close/>
                  </a:path>
                  <a:path w="132715" h="132715">
                    <a:moveTo>
                      <a:pt x="122491" y="111569"/>
                    </a:moveTo>
                    <a:lnTo>
                      <a:pt x="121335" y="111163"/>
                    </a:lnTo>
                    <a:lnTo>
                      <a:pt x="120319" y="110807"/>
                    </a:lnTo>
                    <a:lnTo>
                      <a:pt x="110007" y="111163"/>
                    </a:lnTo>
                    <a:lnTo>
                      <a:pt x="110515" y="110680"/>
                    </a:lnTo>
                    <a:lnTo>
                      <a:pt x="116789" y="104736"/>
                    </a:lnTo>
                    <a:lnTo>
                      <a:pt x="117386" y="102552"/>
                    </a:lnTo>
                    <a:lnTo>
                      <a:pt x="118440" y="98755"/>
                    </a:lnTo>
                    <a:lnTo>
                      <a:pt x="118414" y="98425"/>
                    </a:lnTo>
                    <a:lnTo>
                      <a:pt x="116078" y="94462"/>
                    </a:lnTo>
                    <a:lnTo>
                      <a:pt x="115963" y="98755"/>
                    </a:lnTo>
                    <a:lnTo>
                      <a:pt x="112166" y="102552"/>
                    </a:lnTo>
                    <a:lnTo>
                      <a:pt x="111328" y="100888"/>
                    </a:lnTo>
                    <a:lnTo>
                      <a:pt x="110007" y="99415"/>
                    </a:lnTo>
                    <a:lnTo>
                      <a:pt x="107848" y="98425"/>
                    </a:lnTo>
                    <a:lnTo>
                      <a:pt x="109855" y="100317"/>
                    </a:lnTo>
                    <a:lnTo>
                      <a:pt x="109956" y="101053"/>
                    </a:lnTo>
                    <a:lnTo>
                      <a:pt x="108445" y="108661"/>
                    </a:lnTo>
                    <a:lnTo>
                      <a:pt x="102057" y="110680"/>
                    </a:lnTo>
                    <a:lnTo>
                      <a:pt x="106032" y="106540"/>
                    </a:lnTo>
                    <a:lnTo>
                      <a:pt x="104241" y="101854"/>
                    </a:lnTo>
                    <a:lnTo>
                      <a:pt x="101714" y="99085"/>
                    </a:lnTo>
                    <a:lnTo>
                      <a:pt x="102222" y="109829"/>
                    </a:lnTo>
                    <a:lnTo>
                      <a:pt x="95110" y="111645"/>
                    </a:lnTo>
                    <a:lnTo>
                      <a:pt x="69100" y="83832"/>
                    </a:lnTo>
                    <a:lnTo>
                      <a:pt x="69748" y="89966"/>
                    </a:lnTo>
                    <a:lnTo>
                      <a:pt x="69862" y="90309"/>
                    </a:lnTo>
                    <a:lnTo>
                      <a:pt x="72745" y="95262"/>
                    </a:lnTo>
                    <a:lnTo>
                      <a:pt x="80010" y="102044"/>
                    </a:lnTo>
                    <a:lnTo>
                      <a:pt x="78447" y="100317"/>
                    </a:lnTo>
                    <a:lnTo>
                      <a:pt x="75717" y="92456"/>
                    </a:lnTo>
                    <a:lnTo>
                      <a:pt x="75387" y="87630"/>
                    </a:lnTo>
                    <a:lnTo>
                      <a:pt x="78346" y="95084"/>
                    </a:lnTo>
                    <a:lnTo>
                      <a:pt x="85344" y="101650"/>
                    </a:lnTo>
                    <a:lnTo>
                      <a:pt x="93992" y="101053"/>
                    </a:lnTo>
                    <a:lnTo>
                      <a:pt x="92202" y="93916"/>
                    </a:lnTo>
                    <a:lnTo>
                      <a:pt x="91617" y="91617"/>
                    </a:lnTo>
                    <a:lnTo>
                      <a:pt x="82334" y="89966"/>
                    </a:lnTo>
                    <a:lnTo>
                      <a:pt x="80518" y="83667"/>
                    </a:lnTo>
                    <a:lnTo>
                      <a:pt x="84023" y="86804"/>
                    </a:lnTo>
                    <a:lnTo>
                      <a:pt x="87642" y="86995"/>
                    </a:lnTo>
                    <a:lnTo>
                      <a:pt x="91351" y="86664"/>
                    </a:lnTo>
                    <a:lnTo>
                      <a:pt x="88201" y="83667"/>
                    </a:lnTo>
                    <a:lnTo>
                      <a:pt x="84289" y="79946"/>
                    </a:lnTo>
                    <a:lnTo>
                      <a:pt x="79705" y="72402"/>
                    </a:lnTo>
                    <a:lnTo>
                      <a:pt x="78854" y="64617"/>
                    </a:lnTo>
                    <a:lnTo>
                      <a:pt x="83007" y="57213"/>
                    </a:lnTo>
                    <a:lnTo>
                      <a:pt x="82003" y="55829"/>
                    </a:lnTo>
                    <a:lnTo>
                      <a:pt x="76149" y="65887"/>
                    </a:lnTo>
                    <a:lnTo>
                      <a:pt x="75882" y="76060"/>
                    </a:lnTo>
                    <a:lnTo>
                      <a:pt x="78943" y="85636"/>
                    </a:lnTo>
                    <a:lnTo>
                      <a:pt x="83058" y="93916"/>
                    </a:lnTo>
                    <a:lnTo>
                      <a:pt x="77901" y="88493"/>
                    </a:lnTo>
                    <a:lnTo>
                      <a:pt x="77381" y="87630"/>
                    </a:lnTo>
                    <a:lnTo>
                      <a:pt x="75107" y="83832"/>
                    </a:lnTo>
                    <a:lnTo>
                      <a:pt x="74155" y="82245"/>
                    </a:lnTo>
                    <a:lnTo>
                      <a:pt x="72199" y="76060"/>
                    </a:lnTo>
                    <a:lnTo>
                      <a:pt x="72237" y="70192"/>
                    </a:lnTo>
                    <a:lnTo>
                      <a:pt x="67068" y="81978"/>
                    </a:lnTo>
                    <a:lnTo>
                      <a:pt x="65951" y="91935"/>
                    </a:lnTo>
                    <a:lnTo>
                      <a:pt x="65836" y="93916"/>
                    </a:lnTo>
                    <a:lnTo>
                      <a:pt x="67487" y="103428"/>
                    </a:lnTo>
                    <a:lnTo>
                      <a:pt x="71412" y="110337"/>
                    </a:lnTo>
                    <a:lnTo>
                      <a:pt x="70142" y="106299"/>
                    </a:lnTo>
                    <a:lnTo>
                      <a:pt x="69773" y="102044"/>
                    </a:lnTo>
                    <a:lnTo>
                      <a:pt x="70091" y="99237"/>
                    </a:lnTo>
                    <a:lnTo>
                      <a:pt x="76314" y="108026"/>
                    </a:lnTo>
                    <a:lnTo>
                      <a:pt x="84061" y="112991"/>
                    </a:lnTo>
                    <a:lnTo>
                      <a:pt x="92240" y="114808"/>
                    </a:lnTo>
                    <a:lnTo>
                      <a:pt x="99745" y="114134"/>
                    </a:lnTo>
                    <a:lnTo>
                      <a:pt x="103073" y="114160"/>
                    </a:lnTo>
                    <a:lnTo>
                      <a:pt x="103212" y="114134"/>
                    </a:lnTo>
                    <a:lnTo>
                      <a:pt x="105549" y="113741"/>
                    </a:lnTo>
                    <a:lnTo>
                      <a:pt x="109016" y="113449"/>
                    </a:lnTo>
                    <a:lnTo>
                      <a:pt x="121970" y="111645"/>
                    </a:lnTo>
                    <a:lnTo>
                      <a:pt x="122491" y="111569"/>
                    </a:lnTo>
                    <a:close/>
                  </a:path>
                  <a:path w="132715" h="132715">
                    <a:moveTo>
                      <a:pt x="124891" y="112420"/>
                    </a:moveTo>
                    <a:lnTo>
                      <a:pt x="124244" y="111328"/>
                    </a:lnTo>
                    <a:lnTo>
                      <a:pt x="122491" y="111569"/>
                    </a:lnTo>
                    <a:lnTo>
                      <a:pt x="124891" y="112420"/>
                    </a:lnTo>
                    <a:close/>
                  </a:path>
                  <a:path w="132715" h="132715">
                    <a:moveTo>
                      <a:pt x="130314" y="56680"/>
                    </a:moveTo>
                    <a:lnTo>
                      <a:pt x="126720" y="48348"/>
                    </a:lnTo>
                    <a:lnTo>
                      <a:pt x="121577" y="44310"/>
                    </a:lnTo>
                    <a:lnTo>
                      <a:pt x="119824" y="42951"/>
                    </a:lnTo>
                    <a:lnTo>
                      <a:pt x="111188" y="41338"/>
                    </a:lnTo>
                    <a:lnTo>
                      <a:pt x="114071" y="42862"/>
                    </a:lnTo>
                    <a:lnTo>
                      <a:pt x="116027" y="44221"/>
                    </a:lnTo>
                    <a:lnTo>
                      <a:pt x="116217" y="47218"/>
                    </a:lnTo>
                    <a:lnTo>
                      <a:pt x="113322" y="44450"/>
                    </a:lnTo>
                    <a:lnTo>
                      <a:pt x="111467" y="42672"/>
                    </a:lnTo>
                    <a:lnTo>
                      <a:pt x="105549" y="42164"/>
                    </a:lnTo>
                    <a:lnTo>
                      <a:pt x="97726" y="44958"/>
                    </a:lnTo>
                    <a:lnTo>
                      <a:pt x="101676" y="45478"/>
                    </a:lnTo>
                    <a:lnTo>
                      <a:pt x="103682" y="45986"/>
                    </a:lnTo>
                    <a:lnTo>
                      <a:pt x="104902" y="48387"/>
                    </a:lnTo>
                    <a:lnTo>
                      <a:pt x="104457" y="48209"/>
                    </a:lnTo>
                    <a:lnTo>
                      <a:pt x="99834" y="46380"/>
                    </a:lnTo>
                    <a:lnTo>
                      <a:pt x="93243" y="47777"/>
                    </a:lnTo>
                    <a:lnTo>
                      <a:pt x="90106" y="50050"/>
                    </a:lnTo>
                    <a:lnTo>
                      <a:pt x="96342" y="48209"/>
                    </a:lnTo>
                    <a:lnTo>
                      <a:pt x="101028" y="48717"/>
                    </a:lnTo>
                    <a:lnTo>
                      <a:pt x="107416" y="56337"/>
                    </a:lnTo>
                    <a:lnTo>
                      <a:pt x="111493" y="56019"/>
                    </a:lnTo>
                    <a:lnTo>
                      <a:pt x="111125" y="50050"/>
                    </a:lnTo>
                    <a:lnTo>
                      <a:pt x="109931" y="48387"/>
                    </a:lnTo>
                    <a:lnTo>
                      <a:pt x="108534" y="46456"/>
                    </a:lnTo>
                    <a:lnTo>
                      <a:pt x="105562" y="45021"/>
                    </a:lnTo>
                    <a:lnTo>
                      <a:pt x="111417" y="44450"/>
                    </a:lnTo>
                    <a:lnTo>
                      <a:pt x="114833" y="48818"/>
                    </a:lnTo>
                    <a:lnTo>
                      <a:pt x="116763" y="55054"/>
                    </a:lnTo>
                    <a:lnTo>
                      <a:pt x="119748" y="54546"/>
                    </a:lnTo>
                    <a:lnTo>
                      <a:pt x="121526" y="49860"/>
                    </a:lnTo>
                    <a:lnTo>
                      <a:pt x="120700" y="47218"/>
                    </a:lnTo>
                    <a:lnTo>
                      <a:pt x="120421" y="46316"/>
                    </a:lnTo>
                    <a:lnTo>
                      <a:pt x="118605" y="44310"/>
                    </a:lnTo>
                    <a:lnTo>
                      <a:pt x="123012" y="46202"/>
                    </a:lnTo>
                    <a:lnTo>
                      <a:pt x="125399" y="49860"/>
                    </a:lnTo>
                    <a:lnTo>
                      <a:pt x="125463" y="57886"/>
                    </a:lnTo>
                    <a:lnTo>
                      <a:pt x="125056" y="58242"/>
                    </a:lnTo>
                    <a:lnTo>
                      <a:pt x="125056" y="61798"/>
                    </a:lnTo>
                    <a:lnTo>
                      <a:pt x="124447" y="68262"/>
                    </a:lnTo>
                    <a:lnTo>
                      <a:pt x="118833" y="75438"/>
                    </a:lnTo>
                    <a:lnTo>
                      <a:pt x="107797" y="73164"/>
                    </a:lnTo>
                    <a:lnTo>
                      <a:pt x="106641" y="70002"/>
                    </a:lnTo>
                    <a:lnTo>
                      <a:pt x="108191" y="65354"/>
                    </a:lnTo>
                    <a:lnTo>
                      <a:pt x="111696" y="64427"/>
                    </a:lnTo>
                    <a:lnTo>
                      <a:pt x="112903" y="67119"/>
                    </a:lnTo>
                    <a:lnTo>
                      <a:pt x="116649" y="68211"/>
                    </a:lnTo>
                    <a:lnTo>
                      <a:pt x="118097" y="64427"/>
                    </a:lnTo>
                    <a:lnTo>
                      <a:pt x="118770" y="62699"/>
                    </a:lnTo>
                    <a:lnTo>
                      <a:pt x="118795" y="62217"/>
                    </a:lnTo>
                    <a:lnTo>
                      <a:pt x="118897" y="62357"/>
                    </a:lnTo>
                    <a:lnTo>
                      <a:pt x="118770" y="62699"/>
                    </a:lnTo>
                    <a:lnTo>
                      <a:pt x="121081" y="64096"/>
                    </a:lnTo>
                    <a:lnTo>
                      <a:pt x="125056" y="61798"/>
                    </a:lnTo>
                    <a:lnTo>
                      <a:pt x="125056" y="58242"/>
                    </a:lnTo>
                    <a:lnTo>
                      <a:pt x="123456" y="59626"/>
                    </a:lnTo>
                    <a:lnTo>
                      <a:pt x="120561" y="61023"/>
                    </a:lnTo>
                    <a:lnTo>
                      <a:pt x="118605" y="61925"/>
                    </a:lnTo>
                    <a:lnTo>
                      <a:pt x="115455" y="57327"/>
                    </a:lnTo>
                    <a:lnTo>
                      <a:pt x="104914" y="60350"/>
                    </a:lnTo>
                    <a:lnTo>
                      <a:pt x="102298" y="68592"/>
                    </a:lnTo>
                    <a:lnTo>
                      <a:pt x="107048" y="73113"/>
                    </a:lnTo>
                    <a:lnTo>
                      <a:pt x="111709" y="75742"/>
                    </a:lnTo>
                    <a:lnTo>
                      <a:pt x="117919" y="76441"/>
                    </a:lnTo>
                    <a:lnTo>
                      <a:pt x="120446" y="75438"/>
                    </a:lnTo>
                    <a:lnTo>
                      <a:pt x="124206" y="73964"/>
                    </a:lnTo>
                    <a:lnTo>
                      <a:pt x="129019" y="67094"/>
                    </a:lnTo>
                    <a:lnTo>
                      <a:pt x="129679" y="61798"/>
                    </a:lnTo>
                    <a:lnTo>
                      <a:pt x="130314" y="56680"/>
                    </a:lnTo>
                    <a:close/>
                  </a:path>
                  <a:path w="132715" h="132715">
                    <a:moveTo>
                      <a:pt x="132194" y="128041"/>
                    </a:moveTo>
                    <a:lnTo>
                      <a:pt x="132118" y="127355"/>
                    </a:lnTo>
                    <a:lnTo>
                      <a:pt x="131495" y="121704"/>
                    </a:lnTo>
                    <a:lnTo>
                      <a:pt x="130200" y="117017"/>
                    </a:lnTo>
                    <a:lnTo>
                      <a:pt x="126758" y="113068"/>
                    </a:lnTo>
                    <a:lnTo>
                      <a:pt x="124891" y="112420"/>
                    </a:lnTo>
                    <a:lnTo>
                      <a:pt x="127736" y="117233"/>
                    </a:lnTo>
                    <a:lnTo>
                      <a:pt x="127355" y="125222"/>
                    </a:lnTo>
                    <a:lnTo>
                      <a:pt x="124587" y="127355"/>
                    </a:lnTo>
                    <a:lnTo>
                      <a:pt x="123012" y="125933"/>
                    </a:lnTo>
                    <a:lnTo>
                      <a:pt x="121564" y="124675"/>
                    </a:lnTo>
                    <a:lnTo>
                      <a:pt x="117957" y="122250"/>
                    </a:lnTo>
                    <a:lnTo>
                      <a:pt x="112547" y="126682"/>
                    </a:lnTo>
                    <a:lnTo>
                      <a:pt x="114122" y="131521"/>
                    </a:lnTo>
                    <a:lnTo>
                      <a:pt x="128689" y="132194"/>
                    </a:lnTo>
                    <a:lnTo>
                      <a:pt x="132194" y="128041"/>
                    </a:lnTo>
                    <a:close/>
                  </a:path>
                </a:pathLst>
              </a:custGeom>
              <a:solidFill>
                <a:srgbClr val="7DA7D9"/>
              </a:solidFill>
            </p:spPr>
            <p:txBody>
              <a:bodyPr wrap="square" lIns="0" tIns="0" rIns="0" bIns="0" rtlCol="0"/>
              <a:lstStyle/>
              <a:p>
                <a:endParaRPr/>
              </a:p>
            </p:txBody>
          </p:sp>
        </p:grpSp>
        <p:grpSp>
          <p:nvGrpSpPr>
            <p:cNvPr id="888" name="object 888"/>
            <p:cNvGrpSpPr/>
            <p:nvPr/>
          </p:nvGrpSpPr>
          <p:grpSpPr>
            <a:xfrm>
              <a:off x="1901522" y="12713072"/>
              <a:ext cx="119380" cy="45085"/>
              <a:chOff x="1901522" y="12713072"/>
              <a:chExt cx="119380" cy="45085"/>
            </a:xfrm>
          </p:grpSpPr>
          <p:sp>
            <p:nvSpPr>
              <p:cNvPr id="889" name="object 889"/>
              <p:cNvSpPr/>
              <p:nvPr/>
            </p:nvSpPr>
            <p:spPr>
              <a:xfrm>
                <a:off x="1901520" y="12713079"/>
                <a:ext cx="119380" cy="45085"/>
              </a:xfrm>
              <a:custGeom>
                <a:avLst/>
                <a:gdLst/>
                <a:ahLst/>
                <a:cxnLst/>
                <a:rect l="l" t="t" r="r" b="b"/>
                <a:pathLst>
                  <a:path w="119380" h="45084">
                    <a:moveTo>
                      <a:pt x="115976" y="13335"/>
                    </a:moveTo>
                    <a:lnTo>
                      <a:pt x="0" y="13335"/>
                    </a:lnTo>
                    <a:lnTo>
                      <a:pt x="0" y="45059"/>
                    </a:lnTo>
                    <a:lnTo>
                      <a:pt x="115976" y="45059"/>
                    </a:lnTo>
                    <a:lnTo>
                      <a:pt x="115976" y="13335"/>
                    </a:lnTo>
                    <a:close/>
                  </a:path>
                  <a:path w="119380" h="45084">
                    <a:moveTo>
                      <a:pt x="119303" y="0"/>
                    </a:moveTo>
                    <a:lnTo>
                      <a:pt x="12" y="0"/>
                    </a:lnTo>
                    <a:lnTo>
                      <a:pt x="12" y="8102"/>
                    </a:lnTo>
                    <a:lnTo>
                      <a:pt x="119303" y="8102"/>
                    </a:lnTo>
                    <a:lnTo>
                      <a:pt x="119303" y="0"/>
                    </a:lnTo>
                    <a:close/>
                  </a:path>
                </a:pathLst>
              </a:custGeom>
              <a:solidFill>
                <a:srgbClr val="333376"/>
              </a:solidFill>
            </p:spPr>
            <p:txBody>
              <a:bodyPr wrap="square" lIns="0" tIns="0" rIns="0" bIns="0" rtlCol="0"/>
              <a:lstStyle/>
              <a:p>
                <a:endParaRPr/>
              </a:p>
            </p:txBody>
          </p:sp>
          <p:sp>
            <p:nvSpPr>
              <p:cNvPr id="890" name="object 890"/>
              <p:cNvSpPr/>
              <p:nvPr/>
            </p:nvSpPr>
            <p:spPr>
              <a:xfrm>
                <a:off x="1901520" y="12721194"/>
                <a:ext cx="116205" cy="27940"/>
              </a:xfrm>
              <a:custGeom>
                <a:avLst/>
                <a:gdLst/>
                <a:ahLst/>
                <a:cxnLst/>
                <a:rect l="l" t="t" r="r" b="b"/>
                <a:pathLst>
                  <a:path w="116205" h="27940">
                    <a:moveTo>
                      <a:pt x="31800" y="19380"/>
                    </a:moveTo>
                    <a:lnTo>
                      <a:pt x="30441" y="18021"/>
                    </a:lnTo>
                    <a:lnTo>
                      <a:pt x="28752" y="18021"/>
                    </a:lnTo>
                    <a:lnTo>
                      <a:pt x="27063" y="18021"/>
                    </a:lnTo>
                    <a:lnTo>
                      <a:pt x="25717" y="19380"/>
                    </a:lnTo>
                    <a:lnTo>
                      <a:pt x="25717" y="22745"/>
                    </a:lnTo>
                    <a:lnTo>
                      <a:pt x="27063" y="24117"/>
                    </a:lnTo>
                    <a:lnTo>
                      <a:pt x="30441" y="24117"/>
                    </a:lnTo>
                    <a:lnTo>
                      <a:pt x="31800" y="22745"/>
                    </a:lnTo>
                    <a:lnTo>
                      <a:pt x="31800" y="19380"/>
                    </a:lnTo>
                    <a:close/>
                  </a:path>
                  <a:path w="116205" h="27940">
                    <a:moveTo>
                      <a:pt x="57099" y="17475"/>
                    </a:moveTo>
                    <a:lnTo>
                      <a:pt x="54178" y="14541"/>
                    </a:lnTo>
                    <a:lnTo>
                      <a:pt x="50571" y="14541"/>
                    </a:lnTo>
                    <a:lnTo>
                      <a:pt x="46977" y="14541"/>
                    </a:lnTo>
                    <a:lnTo>
                      <a:pt x="44043" y="17475"/>
                    </a:lnTo>
                    <a:lnTo>
                      <a:pt x="44043" y="24676"/>
                    </a:lnTo>
                    <a:lnTo>
                      <a:pt x="46977" y="27609"/>
                    </a:lnTo>
                    <a:lnTo>
                      <a:pt x="54178" y="27609"/>
                    </a:lnTo>
                    <a:lnTo>
                      <a:pt x="57099" y="24676"/>
                    </a:lnTo>
                    <a:lnTo>
                      <a:pt x="57099" y="17475"/>
                    </a:lnTo>
                    <a:close/>
                  </a:path>
                  <a:path w="116205" h="27940">
                    <a:moveTo>
                      <a:pt x="75438" y="19380"/>
                    </a:moveTo>
                    <a:lnTo>
                      <a:pt x="74079" y="18021"/>
                    </a:lnTo>
                    <a:lnTo>
                      <a:pt x="72390" y="18021"/>
                    </a:lnTo>
                    <a:lnTo>
                      <a:pt x="70700" y="18021"/>
                    </a:lnTo>
                    <a:lnTo>
                      <a:pt x="69354" y="19380"/>
                    </a:lnTo>
                    <a:lnTo>
                      <a:pt x="69354" y="22745"/>
                    </a:lnTo>
                    <a:lnTo>
                      <a:pt x="70700" y="24117"/>
                    </a:lnTo>
                    <a:lnTo>
                      <a:pt x="74079" y="24117"/>
                    </a:lnTo>
                    <a:lnTo>
                      <a:pt x="75438" y="22745"/>
                    </a:lnTo>
                    <a:lnTo>
                      <a:pt x="75438" y="19380"/>
                    </a:lnTo>
                    <a:close/>
                  </a:path>
                  <a:path w="116205" h="27940">
                    <a:moveTo>
                      <a:pt x="115976" y="0"/>
                    </a:moveTo>
                    <a:lnTo>
                      <a:pt x="0" y="0"/>
                    </a:lnTo>
                    <a:lnTo>
                      <a:pt x="0" y="5207"/>
                    </a:lnTo>
                    <a:lnTo>
                      <a:pt x="115976" y="5207"/>
                    </a:lnTo>
                    <a:lnTo>
                      <a:pt x="115976" y="0"/>
                    </a:lnTo>
                    <a:close/>
                  </a:path>
                </a:pathLst>
              </a:custGeom>
              <a:solidFill>
                <a:srgbClr val="7DA7D9"/>
              </a:solidFill>
            </p:spPr>
            <p:txBody>
              <a:bodyPr wrap="square" lIns="0" tIns="0" rIns="0" bIns="0" rtlCol="0"/>
              <a:lstStyle/>
              <a:p>
                <a:endParaRPr/>
              </a:p>
            </p:txBody>
          </p:sp>
        </p:grpSp>
        <p:grpSp>
          <p:nvGrpSpPr>
            <p:cNvPr id="891" name="object 891"/>
            <p:cNvGrpSpPr/>
            <p:nvPr/>
          </p:nvGrpSpPr>
          <p:grpSpPr>
            <a:xfrm>
              <a:off x="2006639" y="12692284"/>
              <a:ext cx="248285" cy="83185"/>
              <a:chOff x="2006639" y="12692284"/>
              <a:chExt cx="248285" cy="83185"/>
            </a:xfrm>
          </p:grpSpPr>
          <p:sp>
            <p:nvSpPr>
              <p:cNvPr id="892" name="object 892"/>
              <p:cNvSpPr/>
              <p:nvPr/>
            </p:nvSpPr>
            <p:spPr>
              <a:xfrm>
                <a:off x="2136762" y="12713078"/>
                <a:ext cx="118110" cy="45085"/>
              </a:xfrm>
              <a:custGeom>
                <a:avLst/>
                <a:gdLst/>
                <a:ahLst/>
                <a:cxnLst/>
                <a:rect l="l" t="t" r="r" b="b"/>
                <a:pathLst>
                  <a:path w="118110" h="45084">
                    <a:moveTo>
                      <a:pt x="117970" y="13335"/>
                    </a:moveTo>
                    <a:lnTo>
                      <a:pt x="0" y="13335"/>
                    </a:lnTo>
                    <a:lnTo>
                      <a:pt x="0" y="45059"/>
                    </a:lnTo>
                    <a:lnTo>
                      <a:pt x="117970" y="45059"/>
                    </a:lnTo>
                    <a:lnTo>
                      <a:pt x="117970" y="13335"/>
                    </a:lnTo>
                    <a:close/>
                  </a:path>
                  <a:path w="118110" h="45084">
                    <a:moveTo>
                      <a:pt x="117970" y="0"/>
                    </a:moveTo>
                    <a:lnTo>
                      <a:pt x="0" y="0"/>
                    </a:lnTo>
                    <a:lnTo>
                      <a:pt x="0" y="8102"/>
                    </a:lnTo>
                    <a:lnTo>
                      <a:pt x="117970" y="8102"/>
                    </a:lnTo>
                    <a:lnTo>
                      <a:pt x="117970" y="0"/>
                    </a:lnTo>
                    <a:close/>
                  </a:path>
                </a:pathLst>
              </a:custGeom>
              <a:solidFill>
                <a:srgbClr val="333376"/>
              </a:solidFill>
            </p:spPr>
            <p:txBody>
              <a:bodyPr wrap="square" lIns="0" tIns="0" rIns="0" bIns="0" rtlCol="0"/>
              <a:lstStyle/>
              <a:p>
                <a:endParaRPr/>
              </a:p>
            </p:txBody>
          </p:sp>
          <p:sp>
            <p:nvSpPr>
              <p:cNvPr id="893" name="object 893"/>
              <p:cNvSpPr/>
              <p:nvPr/>
            </p:nvSpPr>
            <p:spPr>
              <a:xfrm>
                <a:off x="2136762" y="12721193"/>
                <a:ext cx="118110" cy="27940"/>
              </a:xfrm>
              <a:custGeom>
                <a:avLst/>
                <a:gdLst/>
                <a:ahLst/>
                <a:cxnLst/>
                <a:rect l="l" t="t" r="r" b="b"/>
                <a:pathLst>
                  <a:path w="118110" h="27940">
                    <a:moveTo>
                      <a:pt x="48615" y="19380"/>
                    </a:moveTo>
                    <a:lnTo>
                      <a:pt x="47269" y="18021"/>
                    </a:lnTo>
                    <a:lnTo>
                      <a:pt x="45580" y="18021"/>
                    </a:lnTo>
                    <a:lnTo>
                      <a:pt x="43891" y="18021"/>
                    </a:lnTo>
                    <a:lnTo>
                      <a:pt x="42532" y="19380"/>
                    </a:lnTo>
                    <a:lnTo>
                      <a:pt x="42532" y="22745"/>
                    </a:lnTo>
                    <a:lnTo>
                      <a:pt x="43891" y="24117"/>
                    </a:lnTo>
                    <a:lnTo>
                      <a:pt x="47269" y="24117"/>
                    </a:lnTo>
                    <a:lnTo>
                      <a:pt x="48615" y="22745"/>
                    </a:lnTo>
                    <a:lnTo>
                      <a:pt x="48615" y="19380"/>
                    </a:lnTo>
                    <a:close/>
                  </a:path>
                  <a:path w="118110" h="27940">
                    <a:moveTo>
                      <a:pt x="73926" y="17475"/>
                    </a:moveTo>
                    <a:lnTo>
                      <a:pt x="71005" y="14541"/>
                    </a:lnTo>
                    <a:lnTo>
                      <a:pt x="67398" y="14541"/>
                    </a:lnTo>
                    <a:lnTo>
                      <a:pt x="63792" y="14541"/>
                    </a:lnTo>
                    <a:lnTo>
                      <a:pt x="60871" y="17475"/>
                    </a:lnTo>
                    <a:lnTo>
                      <a:pt x="60871" y="24676"/>
                    </a:lnTo>
                    <a:lnTo>
                      <a:pt x="63792" y="27609"/>
                    </a:lnTo>
                    <a:lnTo>
                      <a:pt x="71005" y="27609"/>
                    </a:lnTo>
                    <a:lnTo>
                      <a:pt x="73926" y="24676"/>
                    </a:lnTo>
                    <a:lnTo>
                      <a:pt x="73926" y="17475"/>
                    </a:lnTo>
                    <a:close/>
                  </a:path>
                  <a:path w="118110" h="27940">
                    <a:moveTo>
                      <a:pt x="92265" y="19380"/>
                    </a:moveTo>
                    <a:lnTo>
                      <a:pt x="90906" y="18021"/>
                    </a:lnTo>
                    <a:lnTo>
                      <a:pt x="89217" y="18021"/>
                    </a:lnTo>
                    <a:lnTo>
                      <a:pt x="87528" y="18021"/>
                    </a:lnTo>
                    <a:lnTo>
                      <a:pt x="86169" y="19380"/>
                    </a:lnTo>
                    <a:lnTo>
                      <a:pt x="86169" y="22745"/>
                    </a:lnTo>
                    <a:lnTo>
                      <a:pt x="87528" y="24117"/>
                    </a:lnTo>
                    <a:lnTo>
                      <a:pt x="90906" y="24117"/>
                    </a:lnTo>
                    <a:lnTo>
                      <a:pt x="92265" y="22745"/>
                    </a:lnTo>
                    <a:lnTo>
                      <a:pt x="92265" y="19380"/>
                    </a:lnTo>
                    <a:close/>
                  </a:path>
                  <a:path w="118110" h="27940">
                    <a:moveTo>
                      <a:pt x="117970" y="0"/>
                    </a:moveTo>
                    <a:lnTo>
                      <a:pt x="0" y="0"/>
                    </a:lnTo>
                    <a:lnTo>
                      <a:pt x="0" y="5207"/>
                    </a:lnTo>
                    <a:lnTo>
                      <a:pt x="117970" y="5207"/>
                    </a:lnTo>
                    <a:lnTo>
                      <a:pt x="117970" y="0"/>
                    </a:lnTo>
                    <a:close/>
                  </a:path>
                </a:pathLst>
              </a:custGeom>
              <a:solidFill>
                <a:srgbClr val="7DA7D9"/>
              </a:solidFill>
            </p:spPr>
            <p:txBody>
              <a:bodyPr wrap="square" lIns="0" tIns="0" rIns="0" bIns="0" rtlCol="0"/>
              <a:lstStyle/>
              <a:p>
                <a:endParaRPr/>
              </a:p>
            </p:txBody>
          </p:sp>
          <p:sp>
            <p:nvSpPr>
              <p:cNvPr id="894" name="object 894"/>
              <p:cNvSpPr/>
              <p:nvPr/>
            </p:nvSpPr>
            <p:spPr>
              <a:xfrm>
                <a:off x="2006639" y="12692284"/>
                <a:ext cx="145415" cy="83185"/>
              </a:xfrm>
              <a:custGeom>
                <a:avLst/>
                <a:gdLst/>
                <a:ahLst/>
                <a:cxnLst/>
                <a:rect l="l" t="t" r="r" b="b"/>
                <a:pathLst>
                  <a:path w="145414" h="83184">
                    <a:moveTo>
                      <a:pt x="92077" y="0"/>
                    </a:moveTo>
                    <a:lnTo>
                      <a:pt x="53244" y="0"/>
                    </a:lnTo>
                    <a:lnTo>
                      <a:pt x="54471" y="2584"/>
                    </a:lnTo>
                    <a:lnTo>
                      <a:pt x="43899" y="12200"/>
                    </a:lnTo>
                    <a:lnTo>
                      <a:pt x="41598" y="18973"/>
                    </a:lnTo>
                    <a:lnTo>
                      <a:pt x="48477" y="28236"/>
                    </a:lnTo>
                    <a:lnTo>
                      <a:pt x="52406" y="30101"/>
                    </a:lnTo>
                    <a:lnTo>
                      <a:pt x="56595" y="31210"/>
                    </a:lnTo>
                    <a:lnTo>
                      <a:pt x="53716" y="34691"/>
                    </a:lnTo>
                    <a:lnTo>
                      <a:pt x="50530" y="35729"/>
                    </a:lnTo>
                    <a:lnTo>
                      <a:pt x="45421" y="35269"/>
                    </a:lnTo>
                    <a:lnTo>
                      <a:pt x="42742" y="35387"/>
                    </a:lnTo>
                    <a:lnTo>
                      <a:pt x="42601" y="32449"/>
                    </a:lnTo>
                    <a:lnTo>
                      <a:pt x="41680" y="29416"/>
                    </a:lnTo>
                    <a:lnTo>
                      <a:pt x="36453" y="20791"/>
                    </a:lnTo>
                    <a:lnTo>
                      <a:pt x="30494" y="17404"/>
                    </a:lnTo>
                    <a:lnTo>
                      <a:pt x="17786" y="17699"/>
                    </a:lnTo>
                    <a:lnTo>
                      <a:pt x="8712" y="21605"/>
                    </a:lnTo>
                    <a:lnTo>
                      <a:pt x="3579" y="29735"/>
                    </a:lnTo>
                    <a:lnTo>
                      <a:pt x="1007" y="35334"/>
                    </a:lnTo>
                    <a:lnTo>
                      <a:pt x="0" y="41375"/>
                    </a:lnTo>
                    <a:lnTo>
                      <a:pt x="561" y="47709"/>
                    </a:lnTo>
                    <a:lnTo>
                      <a:pt x="35759" y="74302"/>
                    </a:lnTo>
                    <a:lnTo>
                      <a:pt x="43511" y="72523"/>
                    </a:lnTo>
                    <a:lnTo>
                      <a:pt x="50584" y="68935"/>
                    </a:lnTo>
                    <a:lnTo>
                      <a:pt x="56572" y="63683"/>
                    </a:lnTo>
                    <a:lnTo>
                      <a:pt x="61185" y="58432"/>
                    </a:lnTo>
                    <a:lnTo>
                      <a:pt x="62106" y="68426"/>
                    </a:lnTo>
                    <a:lnTo>
                      <a:pt x="72667" y="82715"/>
                    </a:lnTo>
                    <a:lnTo>
                      <a:pt x="83227" y="68402"/>
                    </a:lnTo>
                    <a:lnTo>
                      <a:pt x="84136" y="58384"/>
                    </a:lnTo>
                    <a:lnTo>
                      <a:pt x="88773" y="63659"/>
                    </a:lnTo>
                    <a:lnTo>
                      <a:pt x="94766" y="68911"/>
                    </a:lnTo>
                    <a:lnTo>
                      <a:pt x="101838" y="72500"/>
                    </a:lnTo>
                    <a:lnTo>
                      <a:pt x="109588" y="74279"/>
                    </a:lnTo>
                    <a:lnTo>
                      <a:pt x="117612" y="74102"/>
                    </a:lnTo>
                    <a:lnTo>
                      <a:pt x="145345" y="41355"/>
                    </a:lnTo>
                    <a:lnTo>
                      <a:pt x="144338" y="35320"/>
                    </a:lnTo>
                    <a:lnTo>
                      <a:pt x="141766" y="29735"/>
                    </a:lnTo>
                    <a:lnTo>
                      <a:pt x="136633" y="21581"/>
                    </a:lnTo>
                    <a:lnTo>
                      <a:pt x="127559" y="17699"/>
                    </a:lnTo>
                    <a:lnTo>
                      <a:pt x="114839" y="17380"/>
                    </a:lnTo>
                    <a:lnTo>
                      <a:pt x="108892" y="20767"/>
                    </a:lnTo>
                    <a:lnTo>
                      <a:pt x="103664" y="29416"/>
                    </a:lnTo>
                    <a:lnTo>
                      <a:pt x="102744" y="32437"/>
                    </a:lnTo>
                    <a:lnTo>
                      <a:pt x="102602" y="35387"/>
                    </a:lnTo>
                    <a:lnTo>
                      <a:pt x="99924" y="35245"/>
                    </a:lnTo>
                    <a:lnTo>
                      <a:pt x="94791" y="35705"/>
                    </a:lnTo>
                    <a:lnTo>
                      <a:pt x="91593" y="34643"/>
                    </a:lnTo>
                    <a:lnTo>
                      <a:pt x="88702" y="31115"/>
                    </a:lnTo>
                    <a:lnTo>
                      <a:pt x="93139" y="29924"/>
                    </a:lnTo>
                    <a:lnTo>
                      <a:pt x="96997" y="28012"/>
                    </a:lnTo>
                    <a:lnTo>
                      <a:pt x="103735" y="18926"/>
                    </a:lnTo>
                    <a:lnTo>
                      <a:pt x="101422" y="12177"/>
                    </a:lnTo>
                    <a:lnTo>
                      <a:pt x="90873" y="2536"/>
                    </a:lnTo>
                    <a:lnTo>
                      <a:pt x="92077" y="0"/>
                    </a:lnTo>
                    <a:close/>
                  </a:path>
                </a:pathLst>
              </a:custGeom>
              <a:solidFill>
                <a:srgbClr val="333376"/>
              </a:solidFill>
            </p:spPr>
            <p:txBody>
              <a:bodyPr wrap="square" lIns="0" tIns="0" rIns="0" bIns="0" rtlCol="0"/>
              <a:lstStyle/>
              <a:p>
                <a:endParaRPr/>
              </a:p>
            </p:txBody>
          </p:sp>
          <p:sp>
            <p:nvSpPr>
              <p:cNvPr id="895" name="object 895"/>
              <p:cNvSpPr/>
              <p:nvPr/>
            </p:nvSpPr>
            <p:spPr>
              <a:xfrm>
                <a:off x="2012658" y="12698219"/>
                <a:ext cx="133350" cy="67310"/>
              </a:xfrm>
              <a:custGeom>
                <a:avLst/>
                <a:gdLst/>
                <a:ahLst/>
                <a:cxnLst/>
                <a:rect l="l" t="t" r="r" b="b"/>
                <a:pathLst>
                  <a:path w="133350" h="67309">
                    <a:moveTo>
                      <a:pt x="58610" y="23736"/>
                    </a:moveTo>
                    <a:lnTo>
                      <a:pt x="54165" y="31889"/>
                    </a:lnTo>
                    <a:lnTo>
                      <a:pt x="48920" y="36118"/>
                    </a:lnTo>
                    <a:lnTo>
                      <a:pt x="34772" y="34861"/>
                    </a:lnTo>
                    <a:lnTo>
                      <a:pt x="30975" y="39306"/>
                    </a:lnTo>
                    <a:lnTo>
                      <a:pt x="37401" y="44983"/>
                    </a:lnTo>
                    <a:lnTo>
                      <a:pt x="43624" y="45999"/>
                    </a:lnTo>
                    <a:lnTo>
                      <a:pt x="48082" y="44437"/>
                    </a:lnTo>
                    <a:lnTo>
                      <a:pt x="42722" y="50914"/>
                    </a:lnTo>
                    <a:lnTo>
                      <a:pt x="34848" y="49961"/>
                    </a:lnTo>
                    <a:lnTo>
                      <a:pt x="26619" y="45618"/>
                    </a:lnTo>
                    <a:lnTo>
                      <a:pt x="24130" y="49136"/>
                    </a:lnTo>
                    <a:lnTo>
                      <a:pt x="27025" y="55651"/>
                    </a:lnTo>
                    <a:lnTo>
                      <a:pt x="31788" y="58140"/>
                    </a:lnTo>
                    <a:lnTo>
                      <a:pt x="35623" y="58305"/>
                    </a:lnTo>
                    <a:lnTo>
                      <a:pt x="29273" y="60858"/>
                    </a:lnTo>
                    <a:lnTo>
                      <a:pt x="23025" y="59550"/>
                    </a:lnTo>
                    <a:lnTo>
                      <a:pt x="14986" y="51511"/>
                    </a:lnTo>
                    <a:lnTo>
                      <a:pt x="15214" y="47726"/>
                    </a:lnTo>
                    <a:lnTo>
                      <a:pt x="15417" y="47167"/>
                    </a:lnTo>
                    <a:lnTo>
                      <a:pt x="17830" y="40538"/>
                    </a:lnTo>
                    <a:lnTo>
                      <a:pt x="25654" y="41973"/>
                    </a:lnTo>
                    <a:lnTo>
                      <a:pt x="26974" y="39598"/>
                    </a:lnTo>
                    <a:lnTo>
                      <a:pt x="31750" y="31013"/>
                    </a:lnTo>
                    <a:lnTo>
                      <a:pt x="33261" y="28308"/>
                    </a:lnTo>
                    <a:lnTo>
                      <a:pt x="28054" y="18249"/>
                    </a:lnTo>
                    <a:lnTo>
                      <a:pt x="27559" y="17310"/>
                    </a:lnTo>
                    <a:lnTo>
                      <a:pt x="24879" y="17386"/>
                    </a:lnTo>
                    <a:lnTo>
                      <a:pt x="24879" y="26517"/>
                    </a:lnTo>
                    <a:lnTo>
                      <a:pt x="22275" y="31013"/>
                    </a:lnTo>
                    <a:lnTo>
                      <a:pt x="18313" y="29489"/>
                    </a:lnTo>
                    <a:lnTo>
                      <a:pt x="13462" y="32169"/>
                    </a:lnTo>
                    <a:lnTo>
                      <a:pt x="16878" y="39903"/>
                    </a:lnTo>
                    <a:lnTo>
                      <a:pt x="13106" y="40805"/>
                    </a:lnTo>
                    <a:lnTo>
                      <a:pt x="11430" y="47167"/>
                    </a:lnTo>
                    <a:lnTo>
                      <a:pt x="7632" y="40932"/>
                    </a:lnTo>
                    <a:lnTo>
                      <a:pt x="6134" y="33858"/>
                    </a:lnTo>
                    <a:lnTo>
                      <a:pt x="7213" y="27241"/>
                    </a:lnTo>
                    <a:lnTo>
                      <a:pt x="11099" y="22402"/>
                    </a:lnTo>
                    <a:lnTo>
                      <a:pt x="17399" y="18249"/>
                    </a:lnTo>
                    <a:lnTo>
                      <a:pt x="21742" y="20256"/>
                    </a:lnTo>
                    <a:lnTo>
                      <a:pt x="24879" y="26517"/>
                    </a:lnTo>
                    <a:lnTo>
                      <a:pt x="24879" y="17386"/>
                    </a:lnTo>
                    <a:lnTo>
                      <a:pt x="18161" y="17538"/>
                    </a:lnTo>
                    <a:lnTo>
                      <a:pt x="10807" y="19583"/>
                    </a:lnTo>
                    <a:lnTo>
                      <a:pt x="3835" y="25171"/>
                    </a:lnTo>
                    <a:lnTo>
                      <a:pt x="0" y="34010"/>
                    </a:lnTo>
                    <a:lnTo>
                      <a:pt x="2057" y="45808"/>
                    </a:lnTo>
                    <a:lnTo>
                      <a:pt x="11290" y="57645"/>
                    </a:lnTo>
                    <a:lnTo>
                      <a:pt x="23342" y="62445"/>
                    </a:lnTo>
                    <a:lnTo>
                      <a:pt x="35763" y="60934"/>
                    </a:lnTo>
                    <a:lnTo>
                      <a:pt x="43218" y="55816"/>
                    </a:lnTo>
                    <a:lnTo>
                      <a:pt x="46113" y="53835"/>
                    </a:lnTo>
                    <a:lnTo>
                      <a:pt x="41656" y="55194"/>
                    </a:lnTo>
                    <a:lnTo>
                      <a:pt x="38303" y="55816"/>
                    </a:lnTo>
                    <a:lnTo>
                      <a:pt x="35090" y="52984"/>
                    </a:lnTo>
                    <a:lnTo>
                      <a:pt x="41617" y="51828"/>
                    </a:lnTo>
                    <a:lnTo>
                      <a:pt x="43256" y="50914"/>
                    </a:lnTo>
                    <a:lnTo>
                      <a:pt x="47193" y="48717"/>
                    </a:lnTo>
                    <a:lnTo>
                      <a:pt x="51193" y="44437"/>
                    </a:lnTo>
                    <a:lnTo>
                      <a:pt x="51955" y="43624"/>
                    </a:lnTo>
                    <a:lnTo>
                      <a:pt x="53174" y="41529"/>
                    </a:lnTo>
                    <a:lnTo>
                      <a:pt x="56045" y="36576"/>
                    </a:lnTo>
                    <a:lnTo>
                      <a:pt x="51523" y="40030"/>
                    </a:lnTo>
                    <a:lnTo>
                      <a:pt x="48971" y="41529"/>
                    </a:lnTo>
                    <a:lnTo>
                      <a:pt x="45339" y="40347"/>
                    </a:lnTo>
                    <a:lnTo>
                      <a:pt x="52476" y="37249"/>
                    </a:lnTo>
                    <a:lnTo>
                      <a:pt x="53225" y="36118"/>
                    </a:lnTo>
                    <a:lnTo>
                      <a:pt x="57746" y="29222"/>
                    </a:lnTo>
                    <a:lnTo>
                      <a:pt x="58610" y="23736"/>
                    </a:lnTo>
                    <a:close/>
                  </a:path>
                  <a:path w="133350" h="67309">
                    <a:moveTo>
                      <a:pt x="60909" y="9677"/>
                    </a:moveTo>
                    <a:lnTo>
                      <a:pt x="60845" y="6083"/>
                    </a:lnTo>
                    <a:lnTo>
                      <a:pt x="60286" y="2908"/>
                    </a:lnTo>
                    <a:lnTo>
                      <a:pt x="59410" y="0"/>
                    </a:lnTo>
                    <a:lnTo>
                      <a:pt x="56591" y="0"/>
                    </a:lnTo>
                    <a:lnTo>
                      <a:pt x="57848" y="2628"/>
                    </a:lnTo>
                    <a:lnTo>
                      <a:pt x="58547" y="5715"/>
                    </a:lnTo>
                    <a:lnTo>
                      <a:pt x="58521" y="9309"/>
                    </a:lnTo>
                    <a:lnTo>
                      <a:pt x="59702" y="9817"/>
                    </a:lnTo>
                    <a:lnTo>
                      <a:pt x="60909" y="9677"/>
                    </a:lnTo>
                    <a:close/>
                  </a:path>
                  <a:path w="133350" h="67309">
                    <a:moveTo>
                      <a:pt x="69062" y="0"/>
                    </a:moveTo>
                    <a:lnTo>
                      <a:pt x="64211" y="0"/>
                    </a:lnTo>
                    <a:lnTo>
                      <a:pt x="64350" y="3225"/>
                    </a:lnTo>
                    <a:lnTo>
                      <a:pt x="64427" y="6502"/>
                    </a:lnTo>
                    <a:lnTo>
                      <a:pt x="64414" y="9791"/>
                    </a:lnTo>
                    <a:lnTo>
                      <a:pt x="66636" y="9766"/>
                    </a:lnTo>
                    <a:lnTo>
                      <a:pt x="68859" y="9791"/>
                    </a:lnTo>
                    <a:lnTo>
                      <a:pt x="68846" y="6502"/>
                    </a:lnTo>
                    <a:lnTo>
                      <a:pt x="68922" y="3225"/>
                    </a:lnTo>
                    <a:lnTo>
                      <a:pt x="69062" y="0"/>
                    </a:lnTo>
                    <a:close/>
                  </a:path>
                  <a:path w="133350" h="67309">
                    <a:moveTo>
                      <a:pt x="72224" y="52031"/>
                    </a:moveTo>
                    <a:lnTo>
                      <a:pt x="71361" y="43129"/>
                    </a:lnTo>
                    <a:lnTo>
                      <a:pt x="70840" y="41440"/>
                    </a:lnTo>
                    <a:lnTo>
                      <a:pt x="69684" y="37693"/>
                    </a:lnTo>
                    <a:lnTo>
                      <a:pt x="69684" y="55816"/>
                    </a:lnTo>
                    <a:lnTo>
                      <a:pt x="66636" y="56832"/>
                    </a:lnTo>
                    <a:lnTo>
                      <a:pt x="63588" y="55816"/>
                    </a:lnTo>
                    <a:lnTo>
                      <a:pt x="64427" y="44132"/>
                    </a:lnTo>
                    <a:lnTo>
                      <a:pt x="66636" y="41440"/>
                    </a:lnTo>
                    <a:lnTo>
                      <a:pt x="68846" y="44132"/>
                    </a:lnTo>
                    <a:lnTo>
                      <a:pt x="69684" y="55816"/>
                    </a:lnTo>
                    <a:lnTo>
                      <a:pt x="69684" y="37693"/>
                    </a:lnTo>
                    <a:lnTo>
                      <a:pt x="69481" y="37033"/>
                    </a:lnTo>
                    <a:lnTo>
                      <a:pt x="68453" y="27406"/>
                    </a:lnTo>
                    <a:lnTo>
                      <a:pt x="68681" y="25044"/>
                    </a:lnTo>
                    <a:lnTo>
                      <a:pt x="64592" y="25069"/>
                    </a:lnTo>
                    <a:lnTo>
                      <a:pt x="64820" y="27432"/>
                    </a:lnTo>
                    <a:lnTo>
                      <a:pt x="63804" y="37084"/>
                    </a:lnTo>
                    <a:lnTo>
                      <a:pt x="61912" y="43141"/>
                    </a:lnTo>
                    <a:lnTo>
                      <a:pt x="59842" y="50444"/>
                    </a:lnTo>
                    <a:lnTo>
                      <a:pt x="59639" y="55359"/>
                    </a:lnTo>
                    <a:lnTo>
                      <a:pt x="61760" y="60096"/>
                    </a:lnTo>
                    <a:lnTo>
                      <a:pt x="66636" y="66903"/>
                    </a:lnTo>
                    <a:lnTo>
                      <a:pt x="67906" y="64922"/>
                    </a:lnTo>
                    <a:lnTo>
                      <a:pt x="70434" y="59626"/>
                    </a:lnTo>
                    <a:lnTo>
                      <a:pt x="71094" y="56832"/>
                    </a:lnTo>
                    <a:lnTo>
                      <a:pt x="72224" y="52031"/>
                    </a:lnTo>
                    <a:close/>
                  </a:path>
                  <a:path w="133350" h="67309">
                    <a:moveTo>
                      <a:pt x="76682" y="0"/>
                    </a:moveTo>
                    <a:lnTo>
                      <a:pt x="73875" y="0"/>
                    </a:lnTo>
                    <a:lnTo>
                      <a:pt x="72986" y="2908"/>
                    </a:lnTo>
                    <a:lnTo>
                      <a:pt x="72440" y="6083"/>
                    </a:lnTo>
                    <a:lnTo>
                      <a:pt x="72364" y="9677"/>
                    </a:lnTo>
                    <a:lnTo>
                      <a:pt x="73571" y="9817"/>
                    </a:lnTo>
                    <a:lnTo>
                      <a:pt x="74752" y="9309"/>
                    </a:lnTo>
                    <a:lnTo>
                      <a:pt x="74726" y="5715"/>
                    </a:lnTo>
                    <a:lnTo>
                      <a:pt x="75438" y="2628"/>
                    </a:lnTo>
                    <a:lnTo>
                      <a:pt x="76682" y="0"/>
                    </a:lnTo>
                    <a:close/>
                  </a:path>
                  <a:path w="133350" h="67309">
                    <a:moveTo>
                      <a:pt x="91274" y="11760"/>
                    </a:moveTo>
                    <a:lnTo>
                      <a:pt x="88760" y="8178"/>
                    </a:lnTo>
                    <a:lnTo>
                      <a:pt x="87350" y="6908"/>
                    </a:lnTo>
                    <a:lnTo>
                      <a:pt x="86525" y="10629"/>
                    </a:lnTo>
                    <a:lnTo>
                      <a:pt x="85991" y="10820"/>
                    </a:lnTo>
                    <a:lnTo>
                      <a:pt x="85991" y="12471"/>
                    </a:lnTo>
                    <a:lnTo>
                      <a:pt x="85915" y="14135"/>
                    </a:lnTo>
                    <a:lnTo>
                      <a:pt x="79362" y="17640"/>
                    </a:lnTo>
                    <a:lnTo>
                      <a:pt x="73520" y="18554"/>
                    </a:lnTo>
                    <a:lnTo>
                      <a:pt x="53911" y="17665"/>
                    </a:lnTo>
                    <a:lnTo>
                      <a:pt x="47269" y="14135"/>
                    </a:lnTo>
                    <a:lnTo>
                      <a:pt x="47066" y="12992"/>
                    </a:lnTo>
                    <a:lnTo>
                      <a:pt x="52209" y="14566"/>
                    </a:lnTo>
                    <a:lnTo>
                      <a:pt x="59385" y="16014"/>
                    </a:lnTo>
                    <a:lnTo>
                      <a:pt x="73952" y="16014"/>
                    </a:lnTo>
                    <a:lnTo>
                      <a:pt x="81153" y="15252"/>
                    </a:lnTo>
                    <a:lnTo>
                      <a:pt x="84937" y="13068"/>
                    </a:lnTo>
                    <a:lnTo>
                      <a:pt x="85991" y="12471"/>
                    </a:lnTo>
                    <a:lnTo>
                      <a:pt x="85991" y="10820"/>
                    </a:lnTo>
                    <a:lnTo>
                      <a:pt x="79298" y="13068"/>
                    </a:lnTo>
                    <a:lnTo>
                      <a:pt x="56921" y="13068"/>
                    </a:lnTo>
                    <a:lnTo>
                      <a:pt x="56248" y="12992"/>
                    </a:lnTo>
                    <a:lnTo>
                      <a:pt x="47688" y="12103"/>
                    </a:lnTo>
                    <a:lnTo>
                      <a:pt x="45910" y="6934"/>
                    </a:lnTo>
                    <a:lnTo>
                      <a:pt x="44513" y="8229"/>
                    </a:lnTo>
                    <a:lnTo>
                      <a:pt x="41998" y="11798"/>
                    </a:lnTo>
                    <a:lnTo>
                      <a:pt x="47675" y="19431"/>
                    </a:lnTo>
                    <a:lnTo>
                      <a:pt x="56984" y="21297"/>
                    </a:lnTo>
                    <a:lnTo>
                      <a:pt x="66636" y="20764"/>
                    </a:lnTo>
                    <a:lnTo>
                      <a:pt x="76288" y="21297"/>
                    </a:lnTo>
                    <a:lnTo>
                      <a:pt x="78867" y="20764"/>
                    </a:lnTo>
                    <a:lnTo>
                      <a:pt x="85598" y="19380"/>
                    </a:lnTo>
                    <a:lnTo>
                      <a:pt x="86207" y="18554"/>
                    </a:lnTo>
                    <a:lnTo>
                      <a:pt x="90741" y="12471"/>
                    </a:lnTo>
                    <a:lnTo>
                      <a:pt x="91274" y="11760"/>
                    </a:lnTo>
                    <a:close/>
                  </a:path>
                  <a:path w="133350" h="67309">
                    <a:moveTo>
                      <a:pt x="133299" y="34010"/>
                    </a:moveTo>
                    <a:lnTo>
                      <a:pt x="129463" y="25158"/>
                    </a:lnTo>
                    <a:lnTo>
                      <a:pt x="126936" y="23139"/>
                    </a:lnTo>
                    <a:lnTo>
                      <a:pt x="126936" y="33858"/>
                    </a:lnTo>
                    <a:lnTo>
                      <a:pt x="125412" y="40932"/>
                    </a:lnTo>
                    <a:lnTo>
                      <a:pt x="121869" y="47142"/>
                    </a:lnTo>
                    <a:lnTo>
                      <a:pt x="120180" y="40792"/>
                    </a:lnTo>
                    <a:lnTo>
                      <a:pt x="116420" y="39878"/>
                    </a:lnTo>
                    <a:lnTo>
                      <a:pt x="116560" y="39573"/>
                    </a:lnTo>
                    <a:lnTo>
                      <a:pt x="119824" y="32169"/>
                    </a:lnTo>
                    <a:lnTo>
                      <a:pt x="117741" y="31013"/>
                    </a:lnTo>
                    <a:lnTo>
                      <a:pt x="114960" y="29476"/>
                    </a:lnTo>
                    <a:lnTo>
                      <a:pt x="111023" y="31013"/>
                    </a:lnTo>
                    <a:lnTo>
                      <a:pt x="108419" y="26492"/>
                    </a:lnTo>
                    <a:lnTo>
                      <a:pt x="111556" y="20256"/>
                    </a:lnTo>
                    <a:lnTo>
                      <a:pt x="115900" y="18224"/>
                    </a:lnTo>
                    <a:lnTo>
                      <a:pt x="122199" y="22377"/>
                    </a:lnTo>
                    <a:lnTo>
                      <a:pt x="125996" y="27241"/>
                    </a:lnTo>
                    <a:lnTo>
                      <a:pt x="126936" y="33858"/>
                    </a:lnTo>
                    <a:lnTo>
                      <a:pt x="126936" y="23139"/>
                    </a:lnTo>
                    <a:lnTo>
                      <a:pt x="122478" y="19558"/>
                    </a:lnTo>
                    <a:lnTo>
                      <a:pt x="117678" y="18224"/>
                    </a:lnTo>
                    <a:lnTo>
                      <a:pt x="115125" y="17513"/>
                    </a:lnTo>
                    <a:lnTo>
                      <a:pt x="105740" y="17284"/>
                    </a:lnTo>
                    <a:lnTo>
                      <a:pt x="100037" y="28282"/>
                    </a:lnTo>
                    <a:lnTo>
                      <a:pt x="107632" y="41973"/>
                    </a:lnTo>
                    <a:lnTo>
                      <a:pt x="115468" y="40513"/>
                    </a:lnTo>
                    <a:lnTo>
                      <a:pt x="118071" y="47701"/>
                    </a:lnTo>
                    <a:lnTo>
                      <a:pt x="118313" y="51498"/>
                    </a:lnTo>
                    <a:lnTo>
                      <a:pt x="110261" y="59524"/>
                    </a:lnTo>
                    <a:lnTo>
                      <a:pt x="104025" y="60833"/>
                    </a:lnTo>
                    <a:lnTo>
                      <a:pt x="97663" y="58293"/>
                    </a:lnTo>
                    <a:lnTo>
                      <a:pt x="101523" y="58115"/>
                    </a:lnTo>
                    <a:lnTo>
                      <a:pt x="105943" y="55791"/>
                    </a:lnTo>
                    <a:lnTo>
                      <a:pt x="106260" y="55626"/>
                    </a:lnTo>
                    <a:lnTo>
                      <a:pt x="108369" y="50888"/>
                    </a:lnTo>
                    <a:lnTo>
                      <a:pt x="109169" y="49110"/>
                    </a:lnTo>
                    <a:lnTo>
                      <a:pt x="106667" y="45593"/>
                    </a:lnTo>
                    <a:lnTo>
                      <a:pt x="98437" y="49949"/>
                    </a:lnTo>
                    <a:lnTo>
                      <a:pt x="90576" y="50888"/>
                    </a:lnTo>
                    <a:lnTo>
                      <a:pt x="85217" y="44411"/>
                    </a:lnTo>
                    <a:lnTo>
                      <a:pt x="89674" y="45974"/>
                    </a:lnTo>
                    <a:lnTo>
                      <a:pt x="95885" y="44970"/>
                    </a:lnTo>
                    <a:lnTo>
                      <a:pt x="96507" y="44411"/>
                    </a:lnTo>
                    <a:lnTo>
                      <a:pt x="99783" y="41529"/>
                    </a:lnTo>
                    <a:lnTo>
                      <a:pt x="102323" y="39293"/>
                    </a:lnTo>
                    <a:lnTo>
                      <a:pt x="99618" y="36118"/>
                    </a:lnTo>
                    <a:lnTo>
                      <a:pt x="98526" y="34836"/>
                    </a:lnTo>
                    <a:lnTo>
                      <a:pt x="84378" y="36118"/>
                    </a:lnTo>
                    <a:lnTo>
                      <a:pt x="79121" y="31864"/>
                    </a:lnTo>
                    <a:lnTo>
                      <a:pt x="74676" y="23710"/>
                    </a:lnTo>
                    <a:lnTo>
                      <a:pt x="75552" y="29197"/>
                    </a:lnTo>
                    <a:lnTo>
                      <a:pt x="80810" y="37223"/>
                    </a:lnTo>
                    <a:lnTo>
                      <a:pt x="87947" y="40322"/>
                    </a:lnTo>
                    <a:lnTo>
                      <a:pt x="84315" y="41529"/>
                    </a:lnTo>
                    <a:lnTo>
                      <a:pt x="81762" y="40030"/>
                    </a:lnTo>
                    <a:lnTo>
                      <a:pt x="77241" y="36550"/>
                    </a:lnTo>
                    <a:lnTo>
                      <a:pt x="81330" y="43599"/>
                    </a:lnTo>
                    <a:lnTo>
                      <a:pt x="86093" y="48691"/>
                    </a:lnTo>
                    <a:lnTo>
                      <a:pt x="91668" y="51803"/>
                    </a:lnTo>
                    <a:lnTo>
                      <a:pt x="98196" y="52959"/>
                    </a:lnTo>
                    <a:lnTo>
                      <a:pt x="94983" y="55791"/>
                    </a:lnTo>
                    <a:lnTo>
                      <a:pt x="91630" y="55168"/>
                    </a:lnTo>
                    <a:lnTo>
                      <a:pt x="87185" y="53809"/>
                    </a:lnTo>
                    <a:lnTo>
                      <a:pt x="97536" y="60921"/>
                    </a:lnTo>
                    <a:lnTo>
                      <a:pt x="109956" y="62433"/>
                    </a:lnTo>
                    <a:lnTo>
                      <a:pt x="113969" y="60833"/>
                    </a:lnTo>
                    <a:lnTo>
                      <a:pt x="121996" y="57632"/>
                    </a:lnTo>
                    <a:lnTo>
                      <a:pt x="130187" y="47142"/>
                    </a:lnTo>
                    <a:lnTo>
                      <a:pt x="131229" y="45808"/>
                    </a:lnTo>
                    <a:lnTo>
                      <a:pt x="133299" y="34010"/>
                    </a:lnTo>
                    <a:close/>
                  </a:path>
                </a:pathLst>
              </a:custGeom>
              <a:solidFill>
                <a:srgbClr val="7DA7D9"/>
              </a:solidFill>
            </p:spPr>
            <p:txBody>
              <a:bodyPr wrap="square" lIns="0" tIns="0" rIns="0" bIns="0" rtlCol="0"/>
              <a:lstStyle/>
              <a:p>
                <a:endParaRPr/>
              </a:p>
            </p:txBody>
          </p:sp>
        </p:grpSp>
        <p:grpSp>
          <p:nvGrpSpPr>
            <p:cNvPr id="896" name="object 896"/>
            <p:cNvGrpSpPr/>
            <p:nvPr/>
          </p:nvGrpSpPr>
          <p:grpSpPr>
            <a:xfrm>
              <a:off x="2254557" y="12713072"/>
              <a:ext cx="707390" cy="45085"/>
              <a:chOff x="2254557" y="12713072"/>
              <a:chExt cx="707390" cy="45085"/>
            </a:xfrm>
          </p:grpSpPr>
          <p:sp>
            <p:nvSpPr>
              <p:cNvPr id="897" name="object 897"/>
              <p:cNvSpPr/>
              <p:nvPr/>
            </p:nvSpPr>
            <p:spPr>
              <a:xfrm>
                <a:off x="2860789" y="12713079"/>
                <a:ext cx="101600" cy="45085"/>
              </a:xfrm>
              <a:custGeom>
                <a:avLst/>
                <a:gdLst/>
                <a:ahLst/>
                <a:cxnLst/>
                <a:rect l="l" t="t" r="r" b="b"/>
                <a:pathLst>
                  <a:path w="101600" h="45084">
                    <a:moveTo>
                      <a:pt x="101092" y="13335"/>
                    </a:moveTo>
                    <a:lnTo>
                      <a:pt x="0" y="13335"/>
                    </a:lnTo>
                    <a:lnTo>
                      <a:pt x="0" y="45059"/>
                    </a:lnTo>
                    <a:lnTo>
                      <a:pt x="101092" y="45059"/>
                    </a:lnTo>
                    <a:lnTo>
                      <a:pt x="101092" y="13335"/>
                    </a:lnTo>
                    <a:close/>
                  </a:path>
                  <a:path w="101600" h="45084">
                    <a:moveTo>
                      <a:pt x="101104" y="0"/>
                    </a:moveTo>
                    <a:lnTo>
                      <a:pt x="12" y="0"/>
                    </a:lnTo>
                    <a:lnTo>
                      <a:pt x="12" y="8102"/>
                    </a:lnTo>
                    <a:lnTo>
                      <a:pt x="101104" y="8102"/>
                    </a:lnTo>
                    <a:lnTo>
                      <a:pt x="101104" y="0"/>
                    </a:lnTo>
                    <a:close/>
                  </a:path>
                </a:pathLst>
              </a:custGeom>
              <a:solidFill>
                <a:srgbClr val="333376"/>
              </a:solidFill>
            </p:spPr>
            <p:txBody>
              <a:bodyPr wrap="square" lIns="0" tIns="0" rIns="0" bIns="0" rtlCol="0"/>
              <a:lstStyle/>
              <a:p>
                <a:endParaRPr/>
              </a:p>
            </p:txBody>
          </p:sp>
          <p:sp>
            <p:nvSpPr>
              <p:cNvPr id="898" name="object 898"/>
              <p:cNvSpPr/>
              <p:nvPr/>
            </p:nvSpPr>
            <p:spPr>
              <a:xfrm>
                <a:off x="2860789" y="12721194"/>
                <a:ext cx="101600" cy="27940"/>
              </a:xfrm>
              <a:custGeom>
                <a:avLst/>
                <a:gdLst/>
                <a:ahLst/>
                <a:cxnLst/>
                <a:rect l="l" t="t" r="r" b="b"/>
                <a:pathLst>
                  <a:path w="101600" h="27940">
                    <a:moveTo>
                      <a:pt x="31762" y="19380"/>
                    </a:moveTo>
                    <a:lnTo>
                      <a:pt x="30391" y="18021"/>
                    </a:lnTo>
                    <a:lnTo>
                      <a:pt x="28714" y="18021"/>
                    </a:lnTo>
                    <a:lnTo>
                      <a:pt x="27051" y="18021"/>
                    </a:lnTo>
                    <a:lnTo>
                      <a:pt x="25692" y="19380"/>
                    </a:lnTo>
                    <a:lnTo>
                      <a:pt x="25692" y="22745"/>
                    </a:lnTo>
                    <a:lnTo>
                      <a:pt x="27051" y="24117"/>
                    </a:lnTo>
                    <a:lnTo>
                      <a:pt x="30391" y="24117"/>
                    </a:lnTo>
                    <a:lnTo>
                      <a:pt x="31762" y="22745"/>
                    </a:lnTo>
                    <a:lnTo>
                      <a:pt x="31762" y="19380"/>
                    </a:lnTo>
                    <a:close/>
                  </a:path>
                  <a:path w="101600" h="27940">
                    <a:moveTo>
                      <a:pt x="57073" y="17475"/>
                    </a:moveTo>
                    <a:lnTo>
                      <a:pt x="54152" y="14541"/>
                    </a:lnTo>
                    <a:lnTo>
                      <a:pt x="50533" y="14541"/>
                    </a:lnTo>
                    <a:lnTo>
                      <a:pt x="46926" y="14541"/>
                    </a:lnTo>
                    <a:lnTo>
                      <a:pt x="44005" y="17475"/>
                    </a:lnTo>
                    <a:lnTo>
                      <a:pt x="44005" y="24676"/>
                    </a:lnTo>
                    <a:lnTo>
                      <a:pt x="46926" y="27609"/>
                    </a:lnTo>
                    <a:lnTo>
                      <a:pt x="54152" y="27609"/>
                    </a:lnTo>
                    <a:lnTo>
                      <a:pt x="57073" y="24676"/>
                    </a:lnTo>
                    <a:lnTo>
                      <a:pt x="57073" y="17475"/>
                    </a:lnTo>
                    <a:close/>
                  </a:path>
                  <a:path w="101600" h="27940">
                    <a:moveTo>
                      <a:pt x="75387" y="19380"/>
                    </a:moveTo>
                    <a:lnTo>
                      <a:pt x="74028" y="18021"/>
                    </a:lnTo>
                    <a:lnTo>
                      <a:pt x="72351" y="18021"/>
                    </a:lnTo>
                    <a:lnTo>
                      <a:pt x="70688" y="18021"/>
                    </a:lnTo>
                    <a:lnTo>
                      <a:pt x="69316" y="19380"/>
                    </a:lnTo>
                    <a:lnTo>
                      <a:pt x="69316" y="22745"/>
                    </a:lnTo>
                    <a:lnTo>
                      <a:pt x="70688" y="24117"/>
                    </a:lnTo>
                    <a:lnTo>
                      <a:pt x="74028" y="24117"/>
                    </a:lnTo>
                    <a:lnTo>
                      <a:pt x="75387" y="22745"/>
                    </a:lnTo>
                    <a:lnTo>
                      <a:pt x="75387" y="19380"/>
                    </a:lnTo>
                    <a:close/>
                  </a:path>
                  <a:path w="101600" h="27940">
                    <a:moveTo>
                      <a:pt x="101092" y="0"/>
                    </a:moveTo>
                    <a:lnTo>
                      <a:pt x="0" y="0"/>
                    </a:lnTo>
                    <a:lnTo>
                      <a:pt x="0" y="5207"/>
                    </a:lnTo>
                    <a:lnTo>
                      <a:pt x="101092" y="5207"/>
                    </a:lnTo>
                    <a:lnTo>
                      <a:pt x="101092" y="0"/>
                    </a:lnTo>
                    <a:close/>
                  </a:path>
                </a:pathLst>
              </a:custGeom>
              <a:solidFill>
                <a:srgbClr val="7DA7D9"/>
              </a:solidFill>
            </p:spPr>
            <p:txBody>
              <a:bodyPr wrap="square" lIns="0" tIns="0" rIns="0" bIns="0" rtlCol="0"/>
              <a:lstStyle/>
              <a:p>
                <a:endParaRPr/>
              </a:p>
            </p:txBody>
          </p:sp>
          <p:sp>
            <p:nvSpPr>
              <p:cNvPr id="899" name="object 899"/>
              <p:cNvSpPr/>
              <p:nvPr/>
            </p:nvSpPr>
            <p:spPr>
              <a:xfrm>
                <a:off x="2759811"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0" name="object 900"/>
              <p:cNvSpPr/>
              <p:nvPr/>
            </p:nvSpPr>
            <p:spPr>
              <a:xfrm>
                <a:off x="2759811" y="12721194"/>
                <a:ext cx="101600" cy="27940"/>
              </a:xfrm>
              <a:custGeom>
                <a:avLst/>
                <a:gdLst/>
                <a:ahLst/>
                <a:cxnLst/>
                <a:rect l="l" t="t" r="r" b="b"/>
                <a:pathLst>
                  <a:path w="101600" h="27940">
                    <a:moveTo>
                      <a:pt x="31762" y="19380"/>
                    </a:moveTo>
                    <a:lnTo>
                      <a:pt x="30391" y="18021"/>
                    </a:lnTo>
                    <a:lnTo>
                      <a:pt x="28727" y="18021"/>
                    </a:lnTo>
                    <a:lnTo>
                      <a:pt x="27051" y="18021"/>
                    </a:lnTo>
                    <a:lnTo>
                      <a:pt x="25692" y="19380"/>
                    </a:lnTo>
                    <a:lnTo>
                      <a:pt x="25692" y="22745"/>
                    </a:lnTo>
                    <a:lnTo>
                      <a:pt x="27051" y="24117"/>
                    </a:lnTo>
                    <a:lnTo>
                      <a:pt x="30391" y="24117"/>
                    </a:lnTo>
                    <a:lnTo>
                      <a:pt x="31762" y="22745"/>
                    </a:lnTo>
                    <a:lnTo>
                      <a:pt x="31762" y="19380"/>
                    </a:lnTo>
                    <a:close/>
                  </a:path>
                  <a:path w="101600" h="27940">
                    <a:moveTo>
                      <a:pt x="57073" y="17475"/>
                    </a:moveTo>
                    <a:lnTo>
                      <a:pt x="54152" y="14541"/>
                    </a:lnTo>
                    <a:lnTo>
                      <a:pt x="50546" y="14541"/>
                    </a:lnTo>
                    <a:lnTo>
                      <a:pt x="46926" y="14541"/>
                    </a:lnTo>
                    <a:lnTo>
                      <a:pt x="44005" y="17475"/>
                    </a:lnTo>
                    <a:lnTo>
                      <a:pt x="44005" y="24676"/>
                    </a:lnTo>
                    <a:lnTo>
                      <a:pt x="46926" y="27609"/>
                    </a:lnTo>
                    <a:lnTo>
                      <a:pt x="54152" y="27609"/>
                    </a:lnTo>
                    <a:lnTo>
                      <a:pt x="57073" y="24676"/>
                    </a:lnTo>
                    <a:lnTo>
                      <a:pt x="57073" y="17475"/>
                    </a:lnTo>
                    <a:close/>
                  </a:path>
                  <a:path w="101600" h="27940">
                    <a:moveTo>
                      <a:pt x="75387" y="19380"/>
                    </a:moveTo>
                    <a:lnTo>
                      <a:pt x="74028" y="18021"/>
                    </a:lnTo>
                    <a:lnTo>
                      <a:pt x="72364" y="18021"/>
                    </a:lnTo>
                    <a:lnTo>
                      <a:pt x="70688" y="18021"/>
                    </a:lnTo>
                    <a:lnTo>
                      <a:pt x="69316" y="19380"/>
                    </a:lnTo>
                    <a:lnTo>
                      <a:pt x="69316" y="22745"/>
                    </a:lnTo>
                    <a:lnTo>
                      <a:pt x="70688" y="24117"/>
                    </a:lnTo>
                    <a:lnTo>
                      <a:pt x="74028" y="24117"/>
                    </a:lnTo>
                    <a:lnTo>
                      <a:pt x="75387" y="22745"/>
                    </a:lnTo>
                    <a:lnTo>
                      <a:pt x="75387"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1" name="object 901"/>
              <p:cNvSpPr/>
              <p:nvPr/>
            </p:nvSpPr>
            <p:spPr>
              <a:xfrm>
                <a:off x="2658833"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2" name="object 902"/>
              <p:cNvSpPr/>
              <p:nvPr/>
            </p:nvSpPr>
            <p:spPr>
              <a:xfrm>
                <a:off x="2658833" y="12721194"/>
                <a:ext cx="101600" cy="27940"/>
              </a:xfrm>
              <a:custGeom>
                <a:avLst/>
                <a:gdLst/>
                <a:ahLst/>
                <a:cxnLst/>
                <a:rect l="l" t="t" r="r" b="b"/>
                <a:pathLst>
                  <a:path w="101600" h="27940">
                    <a:moveTo>
                      <a:pt x="31762" y="19380"/>
                    </a:moveTo>
                    <a:lnTo>
                      <a:pt x="30391" y="18021"/>
                    </a:lnTo>
                    <a:lnTo>
                      <a:pt x="28714" y="18021"/>
                    </a:lnTo>
                    <a:lnTo>
                      <a:pt x="27051" y="18021"/>
                    </a:lnTo>
                    <a:lnTo>
                      <a:pt x="25679" y="19380"/>
                    </a:lnTo>
                    <a:lnTo>
                      <a:pt x="25679" y="22745"/>
                    </a:lnTo>
                    <a:lnTo>
                      <a:pt x="27051" y="24117"/>
                    </a:lnTo>
                    <a:lnTo>
                      <a:pt x="30391" y="24117"/>
                    </a:lnTo>
                    <a:lnTo>
                      <a:pt x="31762" y="22745"/>
                    </a:lnTo>
                    <a:lnTo>
                      <a:pt x="31762" y="19380"/>
                    </a:lnTo>
                    <a:close/>
                  </a:path>
                  <a:path w="101600" h="27940">
                    <a:moveTo>
                      <a:pt x="57073" y="17475"/>
                    </a:moveTo>
                    <a:lnTo>
                      <a:pt x="54152" y="14541"/>
                    </a:lnTo>
                    <a:lnTo>
                      <a:pt x="50546" y="14541"/>
                    </a:lnTo>
                    <a:lnTo>
                      <a:pt x="46926" y="14541"/>
                    </a:lnTo>
                    <a:lnTo>
                      <a:pt x="44005" y="17475"/>
                    </a:lnTo>
                    <a:lnTo>
                      <a:pt x="44005" y="24676"/>
                    </a:lnTo>
                    <a:lnTo>
                      <a:pt x="46926" y="27609"/>
                    </a:lnTo>
                    <a:lnTo>
                      <a:pt x="54152" y="27609"/>
                    </a:lnTo>
                    <a:lnTo>
                      <a:pt x="57073" y="24676"/>
                    </a:lnTo>
                    <a:lnTo>
                      <a:pt x="57073" y="17475"/>
                    </a:lnTo>
                    <a:close/>
                  </a:path>
                  <a:path w="101600" h="27940">
                    <a:moveTo>
                      <a:pt x="75387" y="19380"/>
                    </a:moveTo>
                    <a:lnTo>
                      <a:pt x="74041" y="18021"/>
                    </a:lnTo>
                    <a:lnTo>
                      <a:pt x="72364" y="18021"/>
                    </a:lnTo>
                    <a:lnTo>
                      <a:pt x="70675" y="18021"/>
                    </a:lnTo>
                    <a:lnTo>
                      <a:pt x="69316" y="19380"/>
                    </a:lnTo>
                    <a:lnTo>
                      <a:pt x="69316" y="22745"/>
                    </a:lnTo>
                    <a:lnTo>
                      <a:pt x="70675" y="24117"/>
                    </a:lnTo>
                    <a:lnTo>
                      <a:pt x="74041" y="24117"/>
                    </a:lnTo>
                    <a:lnTo>
                      <a:pt x="75387" y="22745"/>
                    </a:lnTo>
                    <a:lnTo>
                      <a:pt x="75387"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3" name="object 903"/>
              <p:cNvSpPr/>
              <p:nvPr/>
            </p:nvSpPr>
            <p:spPr>
              <a:xfrm>
                <a:off x="2557729"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4" name="object 904"/>
              <p:cNvSpPr/>
              <p:nvPr/>
            </p:nvSpPr>
            <p:spPr>
              <a:xfrm>
                <a:off x="2557729"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03" y="19380"/>
                    </a:lnTo>
                    <a:lnTo>
                      <a:pt x="69303" y="22745"/>
                    </a:lnTo>
                    <a:lnTo>
                      <a:pt x="70662" y="24117"/>
                    </a:lnTo>
                    <a:lnTo>
                      <a:pt x="74041" y="24117"/>
                    </a:lnTo>
                    <a:lnTo>
                      <a:pt x="75399" y="22745"/>
                    </a:lnTo>
                    <a:lnTo>
                      <a:pt x="75399"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5" name="object 905"/>
              <p:cNvSpPr/>
              <p:nvPr/>
            </p:nvSpPr>
            <p:spPr>
              <a:xfrm>
                <a:off x="2456738" y="12713079"/>
                <a:ext cx="101600" cy="45085"/>
              </a:xfrm>
              <a:custGeom>
                <a:avLst/>
                <a:gdLst/>
                <a:ahLst/>
                <a:cxnLst/>
                <a:rect l="l" t="t" r="r" b="b"/>
                <a:pathLst>
                  <a:path w="101600" h="45084">
                    <a:moveTo>
                      <a:pt x="101117" y="0"/>
                    </a:moveTo>
                    <a:lnTo>
                      <a:pt x="0" y="0"/>
                    </a:lnTo>
                    <a:lnTo>
                      <a:pt x="0" y="8102"/>
                    </a:lnTo>
                    <a:lnTo>
                      <a:pt x="101117" y="8102"/>
                    </a:lnTo>
                    <a:lnTo>
                      <a:pt x="101117" y="0"/>
                    </a:lnTo>
                    <a:close/>
                  </a:path>
                  <a:path w="101600" h="45084">
                    <a:moveTo>
                      <a:pt x="101130" y="13335"/>
                    </a:moveTo>
                    <a:lnTo>
                      <a:pt x="12" y="13335"/>
                    </a:lnTo>
                    <a:lnTo>
                      <a:pt x="12" y="45059"/>
                    </a:lnTo>
                    <a:lnTo>
                      <a:pt x="101130" y="45059"/>
                    </a:lnTo>
                    <a:lnTo>
                      <a:pt x="101130" y="13335"/>
                    </a:lnTo>
                    <a:close/>
                  </a:path>
                </a:pathLst>
              </a:custGeom>
              <a:solidFill>
                <a:srgbClr val="333376"/>
              </a:solidFill>
            </p:spPr>
            <p:txBody>
              <a:bodyPr wrap="square" lIns="0" tIns="0" rIns="0" bIns="0" rtlCol="0"/>
              <a:lstStyle/>
              <a:p>
                <a:endParaRPr/>
              </a:p>
            </p:txBody>
          </p:sp>
          <p:sp>
            <p:nvSpPr>
              <p:cNvPr id="906" name="object 906"/>
              <p:cNvSpPr/>
              <p:nvPr/>
            </p:nvSpPr>
            <p:spPr>
              <a:xfrm>
                <a:off x="2456751"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03" y="19380"/>
                    </a:lnTo>
                    <a:lnTo>
                      <a:pt x="69303" y="22745"/>
                    </a:lnTo>
                    <a:lnTo>
                      <a:pt x="70662" y="24117"/>
                    </a:lnTo>
                    <a:lnTo>
                      <a:pt x="74041" y="24117"/>
                    </a:lnTo>
                    <a:lnTo>
                      <a:pt x="75399" y="22745"/>
                    </a:lnTo>
                    <a:lnTo>
                      <a:pt x="75399" y="19380"/>
                    </a:lnTo>
                    <a:close/>
                  </a:path>
                  <a:path w="101600" h="27940">
                    <a:moveTo>
                      <a:pt x="101117" y="0"/>
                    </a:moveTo>
                    <a:lnTo>
                      <a:pt x="0" y="0"/>
                    </a:lnTo>
                    <a:lnTo>
                      <a:pt x="0" y="5207"/>
                    </a:lnTo>
                    <a:lnTo>
                      <a:pt x="101117" y="5207"/>
                    </a:lnTo>
                    <a:lnTo>
                      <a:pt x="101117" y="0"/>
                    </a:lnTo>
                    <a:close/>
                  </a:path>
                </a:pathLst>
              </a:custGeom>
              <a:solidFill>
                <a:srgbClr val="7DA7D9"/>
              </a:solidFill>
            </p:spPr>
            <p:txBody>
              <a:bodyPr wrap="square" lIns="0" tIns="0" rIns="0" bIns="0" rtlCol="0"/>
              <a:lstStyle/>
              <a:p>
                <a:endParaRPr/>
              </a:p>
            </p:txBody>
          </p:sp>
          <p:sp>
            <p:nvSpPr>
              <p:cNvPr id="907" name="object 907"/>
              <p:cNvSpPr/>
              <p:nvPr/>
            </p:nvSpPr>
            <p:spPr>
              <a:xfrm>
                <a:off x="2355532"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8" name="object 908"/>
              <p:cNvSpPr/>
              <p:nvPr/>
            </p:nvSpPr>
            <p:spPr>
              <a:xfrm>
                <a:off x="2355532"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03" y="19380"/>
                    </a:lnTo>
                    <a:lnTo>
                      <a:pt x="69303" y="22745"/>
                    </a:lnTo>
                    <a:lnTo>
                      <a:pt x="70662" y="24117"/>
                    </a:lnTo>
                    <a:lnTo>
                      <a:pt x="74041" y="24117"/>
                    </a:lnTo>
                    <a:lnTo>
                      <a:pt x="75399" y="22745"/>
                    </a:lnTo>
                    <a:lnTo>
                      <a:pt x="75399"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9" name="object 909"/>
              <p:cNvSpPr/>
              <p:nvPr/>
            </p:nvSpPr>
            <p:spPr>
              <a:xfrm>
                <a:off x="2254554"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10" name="object 910"/>
              <p:cNvSpPr/>
              <p:nvPr/>
            </p:nvSpPr>
            <p:spPr>
              <a:xfrm>
                <a:off x="2254554"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16" y="19380"/>
                    </a:lnTo>
                    <a:lnTo>
                      <a:pt x="69316" y="22745"/>
                    </a:lnTo>
                    <a:lnTo>
                      <a:pt x="70662" y="24117"/>
                    </a:lnTo>
                    <a:lnTo>
                      <a:pt x="74041" y="24117"/>
                    </a:lnTo>
                    <a:lnTo>
                      <a:pt x="75399" y="22745"/>
                    </a:lnTo>
                    <a:lnTo>
                      <a:pt x="75399"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grpSp>
        <p:grpSp>
          <p:nvGrpSpPr>
            <p:cNvPr id="911" name="object 911"/>
            <p:cNvGrpSpPr/>
            <p:nvPr/>
          </p:nvGrpSpPr>
          <p:grpSpPr>
            <a:xfrm>
              <a:off x="1396388" y="12713072"/>
              <a:ext cx="404495" cy="45085"/>
              <a:chOff x="1396388" y="12713072"/>
              <a:chExt cx="404495" cy="45085"/>
            </a:xfrm>
          </p:grpSpPr>
          <p:sp>
            <p:nvSpPr>
              <p:cNvPr id="912" name="object 912"/>
              <p:cNvSpPr/>
              <p:nvPr/>
            </p:nvSpPr>
            <p:spPr>
              <a:xfrm>
                <a:off x="1396377" y="12713079"/>
                <a:ext cx="101600" cy="45085"/>
              </a:xfrm>
              <a:custGeom>
                <a:avLst/>
                <a:gdLst/>
                <a:ahLst/>
                <a:cxnLst/>
                <a:rect l="l" t="t" r="r" b="b"/>
                <a:pathLst>
                  <a:path w="101600" h="45084">
                    <a:moveTo>
                      <a:pt x="101104" y="0"/>
                    </a:moveTo>
                    <a:lnTo>
                      <a:pt x="0" y="0"/>
                    </a:lnTo>
                    <a:lnTo>
                      <a:pt x="0" y="8102"/>
                    </a:lnTo>
                    <a:lnTo>
                      <a:pt x="101104" y="8102"/>
                    </a:lnTo>
                    <a:lnTo>
                      <a:pt x="101104" y="0"/>
                    </a:lnTo>
                    <a:close/>
                  </a:path>
                  <a:path w="101600" h="45084">
                    <a:moveTo>
                      <a:pt x="101117" y="13335"/>
                    </a:moveTo>
                    <a:lnTo>
                      <a:pt x="12" y="13335"/>
                    </a:lnTo>
                    <a:lnTo>
                      <a:pt x="12" y="45059"/>
                    </a:lnTo>
                    <a:lnTo>
                      <a:pt x="101117" y="45059"/>
                    </a:lnTo>
                    <a:lnTo>
                      <a:pt x="101117" y="13335"/>
                    </a:lnTo>
                    <a:close/>
                  </a:path>
                </a:pathLst>
              </a:custGeom>
              <a:solidFill>
                <a:srgbClr val="333376"/>
              </a:solidFill>
            </p:spPr>
            <p:txBody>
              <a:bodyPr wrap="square" lIns="0" tIns="0" rIns="0" bIns="0" rtlCol="0"/>
              <a:lstStyle/>
              <a:p>
                <a:endParaRPr/>
              </a:p>
            </p:txBody>
          </p:sp>
          <p:sp>
            <p:nvSpPr>
              <p:cNvPr id="913" name="object 913"/>
              <p:cNvSpPr/>
              <p:nvPr/>
            </p:nvSpPr>
            <p:spPr>
              <a:xfrm>
                <a:off x="1396390" y="12721194"/>
                <a:ext cx="101600" cy="27940"/>
              </a:xfrm>
              <a:custGeom>
                <a:avLst/>
                <a:gdLst/>
                <a:ahLst/>
                <a:cxnLst/>
                <a:rect l="l" t="t" r="r" b="b"/>
                <a:pathLst>
                  <a:path w="101600" h="27940">
                    <a:moveTo>
                      <a:pt x="31775" y="19380"/>
                    </a:moveTo>
                    <a:lnTo>
                      <a:pt x="30416" y="18021"/>
                    </a:lnTo>
                    <a:lnTo>
                      <a:pt x="28740" y="18021"/>
                    </a:lnTo>
                    <a:lnTo>
                      <a:pt x="27063" y="18021"/>
                    </a:lnTo>
                    <a:lnTo>
                      <a:pt x="25704" y="19380"/>
                    </a:lnTo>
                    <a:lnTo>
                      <a:pt x="25704" y="22745"/>
                    </a:lnTo>
                    <a:lnTo>
                      <a:pt x="27063" y="24117"/>
                    </a:lnTo>
                    <a:lnTo>
                      <a:pt x="30416" y="24117"/>
                    </a:lnTo>
                    <a:lnTo>
                      <a:pt x="31775" y="22745"/>
                    </a:lnTo>
                    <a:lnTo>
                      <a:pt x="31775" y="19380"/>
                    </a:lnTo>
                    <a:close/>
                  </a:path>
                  <a:path w="101600" h="27940">
                    <a:moveTo>
                      <a:pt x="57099" y="17475"/>
                    </a:moveTo>
                    <a:lnTo>
                      <a:pt x="54165" y="14541"/>
                    </a:lnTo>
                    <a:lnTo>
                      <a:pt x="50558" y="14541"/>
                    </a:lnTo>
                    <a:lnTo>
                      <a:pt x="46951" y="14541"/>
                    </a:lnTo>
                    <a:lnTo>
                      <a:pt x="44030" y="17475"/>
                    </a:lnTo>
                    <a:lnTo>
                      <a:pt x="44030" y="24676"/>
                    </a:lnTo>
                    <a:lnTo>
                      <a:pt x="46951" y="27609"/>
                    </a:lnTo>
                    <a:lnTo>
                      <a:pt x="54165" y="27609"/>
                    </a:lnTo>
                    <a:lnTo>
                      <a:pt x="57099" y="24676"/>
                    </a:lnTo>
                    <a:lnTo>
                      <a:pt x="57099" y="17475"/>
                    </a:lnTo>
                    <a:close/>
                  </a:path>
                  <a:path w="101600" h="27940">
                    <a:moveTo>
                      <a:pt x="75412" y="19380"/>
                    </a:moveTo>
                    <a:lnTo>
                      <a:pt x="74053" y="18021"/>
                    </a:lnTo>
                    <a:lnTo>
                      <a:pt x="72377" y="18021"/>
                    </a:lnTo>
                    <a:lnTo>
                      <a:pt x="70700" y="18021"/>
                    </a:lnTo>
                    <a:lnTo>
                      <a:pt x="69342" y="19380"/>
                    </a:lnTo>
                    <a:lnTo>
                      <a:pt x="69342" y="22745"/>
                    </a:lnTo>
                    <a:lnTo>
                      <a:pt x="70700" y="24117"/>
                    </a:lnTo>
                    <a:lnTo>
                      <a:pt x="74053" y="24117"/>
                    </a:lnTo>
                    <a:lnTo>
                      <a:pt x="75412" y="22745"/>
                    </a:lnTo>
                    <a:lnTo>
                      <a:pt x="75412"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14" name="object 914"/>
              <p:cNvSpPr/>
              <p:nvPr/>
            </p:nvSpPr>
            <p:spPr>
              <a:xfrm>
                <a:off x="1497368" y="12713079"/>
                <a:ext cx="101600" cy="45085"/>
              </a:xfrm>
              <a:custGeom>
                <a:avLst/>
                <a:gdLst/>
                <a:ahLst/>
                <a:cxnLst/>
                <a:rect l="l" t="t" r="r" b="b"/>
                <a:pathLst>
                  <a:path w="101600" h="45084">
                    <a:moveTo>
                      <a:pt x="101092" y="13335"/>
                    </a:moveTo>
                    <a:lnTo>
                      <a:pt x="0" y="13335"/>
                    </a:lnTo>
                    <a:lnTo>
                      <a:pt x="0" y="45059"/>
                    </a:lnTo>
                    <a:lnTo>
                      <a:pt x="101092" y="45059"/>
                    </a:lnTo>
                    <a:lnTo>
                      <a:pt x="101092" y="13335"/>
                    </a:lnTo>
                    <a:close/>
                  </a:path>
                  <a:path w="101600" h="45084">
                    <a:moveTo>
                      <a:pt x="101092" y="0"/>
                    </a:moveTo>
                    <a:lnTo>
                      <a:pt x="0" y="0"/>
                    </a:lnTo>
                    <a:lnTo>
                      <a:pt x="0" y="8102"/>
                    </a:lnTo>
                    <a:lnTo>
                      <a:pt x="101092" y="8102"/>
                    </a:lnTo>
                    <a:lnTo>
                      <a:pt x="101092" y="0"/>
                    </a:lnTo>
                    <a:close/>
                  </a:path>
                </a:pathLst>
              </a:custGeom>
              <a:solidFill>
                <a:srgbClr val="333376"/>
              </a:solidFill>
            </p:spPr>
            <p:txBody>
              <a:bodyPr wrap="square" lIns="0" tIns="0" rIns="0" bIns="0" rtlCol="0"/>
              <a:lstStyle/>
              <a:p>
                <a:endParaRPr/>
              </a:p>
            </p:txBody>
          </p:sp>
          <p:sp>
            <p:nvSpPr>
              <p:cNvPr id="915" name="object 915"/>
              <p:cNvSpPr/>
              <p:nvPr/>
            </p:nvSpPr>
            <p:spPr>
              <a:xfrm>
                <a:off x="1497368" y="12721194"/>
                <a:ext cx="101600" cy="27940"/>
              </a:xfrm>
              <a:custGeom>
                <a:avLst/>
                <a:gdLst/>
                <a:ahLst/>
                <a:cxnLst/>
                <a:rect l="l" t="t" r="r" b="b"/>
                <a:pathLst>
                  <a:path w="101600" h="27940">
                    <a:moveTo>
                      <a:pt x="31775" y="19380"/>
                    </a:moveTo>
                    <a:lnTo>
                      <a:pt x="30416" y="18021"/>
                    </a:lnTo>
                    <a:lnTo>
                      <a:pt x="28740" y="18021"/>
                    </a:lnTo>
                    <a:lnTo>
                      <a:pt x="27063" y="18021"/>
                    </a:lnTo>
                    <a:lnTo>
                      <a:pt x="25704" y="19380"/>
                    </a:lnTo>
                    <a:lnTo>
                      <a:pt x="25704" y="22745"/>
                    </a:lnTo>
                    <a:lnTo>
                      <a:pt x="27063" y="24117"/>
                    </a:lnTo>
                    <a:lnTo>
                      <a:pt x="30416" y="24117"/>
                    </a:lnTo>
                    <a:lnTo>
                      <a:pt x="31775" y="22745"/>
                    </a:lnTo>
                    <a:lnTo>
                      <a:pt x="31775" y="19380"/>
                    </a:lnTo>
                    <a:close/>
                  </a:path>
                  <a:path w="101600" h="27940">
                    <a:moveTo>
                      <a:pt x="57099" y="17475"/>
                    </a:moveTo>
                    <a:lnTo>
                      <a:pt x="54165" y="14541"/>
                    </a:lnTo>
                    <a:lnTo>
                      <a:pt x="50558" y="14541"/>
                    </a:lnTo>
                    <a:lnTo>
                      <a:pt x="46951" y="14541"/>
                    </a:lnTo>
                    <a:lnTo>
                      <a:pt x="44018" y="17475"/>
                    </a:lnTo>
                    <a:lnTo>
                      <a:pt x="44018" y="24676"/>
                    </a:lnTo>
                    <a:lnTo>
                      <a:pt x="46951" y="27609"/>
                    </a:lnTo>
                    <a:lnTo>
                      <a:pt x="54165" y="27609"/>
                    </a:lnTo>
                    <a:lnTo>
                      <a:pt x="57099" y="24676"/>
                    </a:lnTo>
                    <a:lnTo>
                      <a:pt x="57099" y="17475"/>
                    </a:lnTo>
                    <a:close/>
                  </a:path>
                  <a:path w="101600" h="27940">
                    <a:moveTo>
                      <a:pt x="75425" y="19380"/>
                    </a:moveTo>
                    <a:lnTo>
                      <a:pt x="74053" y="18021"/>
                    </a:lnTo>
                    <a:lnTo>
                      <a:pt x="72377" y="18021"/>
                    </a:lnTo>
                    <a:lnTo>
                      <a:pt x="70700" y="18021"/>
                    </a:lnTo>
                    <a:lnTo>
                      <a:pt x="69342" y="19380"/>
                    </a:lnTo>
                    <a:lnTo>
                      <a:pt x="69342" y="22745"/>
                    </a:lnTo>
                    <a:lnTo>
                      <a:pt x="70700" y="24117"/>
                    </a:lnTo>
                    <a:lnTo>
                      <a:pt x="74053" y="24117"/>
                    </a:lnTo>
                    <a:lnTo>
                      <a:pt x="75425" y="22745"/>
                    </a:lnTo>
                    <a:lnTo>
                      <a:pt x="75425" y="19380"/>
                    </a:lnTo>
                    <a:close/>
                  </a:path>
                  <a:path w="101600" h="27940">
                    <a:moveTo>
                      <a:pt x="101092" y="0"/>
                    </a:moveTo>
                    <a:lnTo>
                      <a:pt x="0" y="0"/>
                    </a:lnTo>
                    <a:lnTo>
                      <a:pt x="0" y="5207"/>
                    </a:lnTo>
                    <a:lnTo>
                      <a:pt x="101092" y="5207"/>
                    </a:lnTo>
                    <a:lnTo>
                      <a:pt x="101092" y="0"/>
                    </a:lnTo>
                    <a:close/>
                  </a:path>
                </a:pathLst>
              </a:custGeom>
              <a:solidFill>
                <a:srgbClr val="7DA7D9"/>
              </a:solidFill>
            </p:spPr>
            <p:txBody>
              <a:bodyPr wrap="square" lIns="0" tIns="0" rIns="0" bIns="0" rtlCol="0"/>
              <a:lstStyle/>
              <a:p>
                <a:endParaRPr/>
              </a:p>
            </p:txBody>
          </p:sp>
          <p:sp>
            <p:nvSpPr>
              <p:cNvPr id="916" name="object 916"/>
              <p:cNvSpPr/>
              <p:nvPr/>
            </p:nvSpPr>
            <p:spPr>
              <a:xfrm>
                <a:off x="1598345"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17" name="object 917"/>
              <p:cNvSpPr/>
              <p:nvPr/>
            </p:nvSpPr>
            <p:spPr>
              <a:xfrm>
                <a:off x="1598345" y="12721194"/>
                <a:ext cx="101600" cy="27940"/>
              </a:xfrm>
              <a:custGeom>
                <a:avLst/>
                <a:gdLst/>
                <a:ahLst/>
                <a:cxnLst/>
                <a:rect l="l" t="t" r="r" b="b"/>
                <a:pathLst>
                  <a:path w="101600" h="27940">
                    <a:moveTo>
                      <a:pt x="31775" y="19380"/>
                    </a:moveTo>
                    <a:lnTo>
                      <a:pt x="30416" y="18021"/>
                    </a:lnTo>
                    <a:lnTo>
                      <a:pt x="28740" y="18021"/>
                    </a:lnTo>
                    <a:lnTo>
                      <a:pt x="27063" y="18021"/>
                    </a:lnTo>
                    <a:lnTo>
                      <a:pt x="25692" y="19380"/>
                    </a:lnTo>
                    <a:lnTo>
                      <a:pt x="25692" y="22745"/>
                    </a:lnTo>
                    <a:lnTo>
                      <a:pt x="27063" y="24117"/>
                    </a:lnTo>
                    <a:lnTo>
                      <a:pt x="30416" y="24117"/>
                    </a:lnTo>
                    <a:lnTo>
                      <a:pt x="31775" y="22745"/>
                    </a:lnTo>
                    <a:lnTo>
                      <a:pt x="31775" y="19380"/>
                    </a:lnTo>
                    <a:close/>
                  </a:path>
                  <a:path w="101600" h="27940">
                    <a:moveTo>
                      <a:pt x="57099" y="17475"/>
                    </a:moveTo>
                    <a:lnTo>
                      <a:pt x="54165" y="14541"/>
                    </a:lnTo>
                    <a:lnTo>
                      <a:pt x="50558" y="14541"/>
                    </a:lnTo>
                    <a:lnTo>
                      <a:pt x="46951" y="14541"/>
                    </a:lnTo>
                    <a:lnTo>
                      <a:pt x="44018" y="17475"/>
                    </a:lnTo>
                    <a:lnTo>
                      <a:pt x="44018" y="24676"/>
                    </a:lnTo>
                    <a:lnTo>
                      <a:pt x="46951" y="27609"/>
                    </a:lnTo>
                    <a:lnTo>
                      <a:pt x="54165" y="27609"/>
                    </a:lnTo>
                    <a:lnTo>
                      <a:pt x="57099" y="24676"/>
                    </a:lnTo>
                    <a:lnTo>
                      <a:pt x="57099" y="17475"/>
                    </a:lnTo>
                    <a:close/>
                  </a:path>
                  <a:path w="101600" h="27940">
                    <a:moveTo>
                      <a:pt x="75425" y="19380"/>
                    </a:moveTo>
                    <a:lnTo>
                      <a:pt x="74053" y="18021"/>
                    </a:lnTo>
                    <a:lnTo>
                      <a:pt x="72377" y="18021"/>
                    </a:lnTo>
                    <a:lnTo>
                      <a:pt x="70700" y="18021"/>
                    </a:lnTo>
                    <a:lnTo>
                      <a:pt x="69329" y="19380"/>
                    </a:lnTo>
                    <a:lnTo>
                      <a:pt x="69329" y="22745"/>
                    </a:lnTo>
                    <a:lnTo>
                      <a:pt x="70700" y="24117"/>
                    </a:lnTo>
                    <a:lnTo>
                      <a:pt x="74053" y="24117"/>
                    </a:lnTo>
                    <a:lnTo>
                      <a:pt x="75425" y="22745"/>
                    </a:lnTo>
                    <a:lnTo>
                      <a:pt x="75425"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18" name="object 918"/>
              <p:cNvSpPr/>
              <p:nvPr/>
            </p:nvSpPr>
            <p:spPr>
              <a:xfrm>
                <a:off x="1699450" y="12713079"/>
                <a:ext cx="101600" cy="45085"/>
              </a:xfrm>
              <a:custGeom>
                <a:avLst/>
                <a:gdLst/>
                <a:ahLst/>
                <a:cxnLst/>
                <a:rect l="l" t="t" r="r" b="b"/>
                <a:pathLst>
                  <a:path w="101600" h="45084">
                    <a:moveTo>
                      <a:pt x="101092" y="13335"/>
                    </a:moveTo>
                    <a:lnTo>
                      <a:pt x="0" y="13335"/>
                    </a:lnTo>
                    <a:lnTo>
                      <a:pt x="0" y="45059"/>
                    </a:lnTo>
                    <a:lnTo>
                      <a:pt x="101092" y="45059"/>
                    </a:lnTo>
                    <a:lnTo>
                      <a:pt x="101092" y="13335"/>
                    </a:lnTo>
                    <a:close/>
                  </a:path>
                  <a:path w="101600" h="45084">
                    <a:moveTo>
                      <a:pt x="101092" y="0"/>
                    </a:moveTo>
                    <a:lnTo>
                      <a:pt x="0" y="0"/>
                    </a:lnTo>
                    <a:lnTo>
                      <a:pt x="0" y="8102"/>
                    </a:lnTo>
                    <a:lnTo>
                      <a:pt x="101092" y="8102"/>
                    </a:lnTo>
                    <a:lnTo>
                      <a:pt x="101092" y="0"/>
                    </a:lnTo>
                    <a:close/>
                  </a:path>
                </a:pathLst>
              </a:custGeom>
              <a:solidFill>
                <a:srgbClr val="333376"/>
              </a:solidFill>
            </p:spPr>
            <p:txBody>
              <a:bodyPr wrap="square" lIns="0" tIns="0" rIns="0" bIns="0" rtlCol="0"/>
              <a:lstStyle/>
              <a:p>
                <a:endParaRPr/>
              </a:p>
            </p:txBody>
          </p:sp>
          <p:sp>
            <p:nvSpPr>
              <p:cNvPr id="919" name="object 919"/>
              <p:cNvSpPr/>
              <p:nvPr/>
            </p:nvSpPr>
            <p:spPr>
              <a:xfrm>
                <a:off x="1699450" y="12721194"/>
                <a:ext cx="101600" cy="27940"/>
              </a:xfrm>
              <a:custGeom>
                <a:avLst/>
                <a:gdLst/>
                <a:ahLst/>
                <a:cxnLst/>
                <a:rect l="l" t="t" r="r" b="b"/>
                <a:pathLst>
                  <a:path w="101600" h="27940">
                    <a:moveTo>
                      <a:pt x="31775" y="19380"/>
                    </a:moveTo>
                    <a:lnTo>
                      <a:pt x="30429" y="18021"/>
                    </a:lnTo>
                    <a:lnTo>
                      <a:pt x="28740" y="18021"/>
                    </a:lnTo>
                    <a:lnTo>
                      <a:pt x="27051" y="18021"/>
                    </a:lnTo>
                    <a:lnTo>
                      <a:pt x="25704" y="19380"/>
                    </a:lnTo>
                    <a:lnTo>
                      <a:pt x="25704" y="22745"/>
                    </a:lnTo>
                    <a:lnTo>
                      <a:pt x="27051" y="24117"/>
                    </a:lnTo>
                    <a:lnTo>
                      <a:pt x="30429" y="24117"/>
                    </a:lnTo>
                    <a:lnTo>
                      <a:pt x="31775" y="22745"/>
                    </a:lnTo>
                    <a:lnTo>
                      <a:pt x="31775" y="19380"/>
                    </a:lnTo>
                    <a:close/>
                  </a:path>
                  <a:path w="101600" h="27940">
                    <a:moveTo>
                      <a:pt x="57099" y="17475"/>
                    </a:moveTo>
                    <a:lnTo>
                      <a:pt x="54165" y="14541"/>
                    </a:lnTo>
                    <a:lnTo>
                      <a:pt x="50558" y="14541"/>
                    </a:lnTo>
                    <a:lnTo>
                      <a:pt x="46964" y="14541"/>
                    </a:lnTo>
                    <a:lnTo>
                      <a:pt x="44030" y="17475"/>
                    </a:lnTo>
                    <a:lnTo>
                      <a:pt x="44030" y="24676"/>
                    </a:lnTo>
                    <a:lnTo>
                      <a:pt x="46964" y="27609"/>
                    </a:lnTo>
                    <a:lnTo>
                      <a:pt x="54165" y="27609"/>
                    </a:lnTo>
                    <a:lnTo>
                      <a:pt x="57099" y="24676"/>
                    </a:lnTo>
                    <a:lnTo>
                      <a:pt x="57099" y="17475"/>
                    </a:lnTo>
                    <a:close/>
                  </a:path>
                  <a:path w="101600" h="27940">
                    <a:moveTo>
                      <a:pt x="75425" y="19380"/>
                    </a:moveTo>
                    <a:lnTo>
                      <a:pt x="74053" y="18021"/>
                    </a:lnTo>
                    <a:lnTo>
                      <a:pt x="72377" y="18021"/>
                    </a:lnTo>
                    <a:lnTo>
                      <a:pt x="70700" y="18021"/>
                    </a:lnTo>
                    <a:lnTo>
                      <a:pt x="69342" y="19380"/>
                    </a:lnTo>
                    <a:lnTo>
                      <a:pt x="69342" y="22745"/>
                    </a:lnTo>
                    <a:lnTo>
                      <a:pt x="70700" y="24117"/>
                    </a:lnTo>
                    <a:lnTo>
                      <a:pt x="74053" y="24117"/>
                    </a:lnTo>
                    <a:lnTo>
                      <a:pt x="75425" y="22745"/>
                    </a:lnTo>
                    <a:lnTo>
                      <a:pt x="75425" y="19380"/>
                    </a:lnTo>
                    <a:close/>
                  </a:path>
                  <a:path w="101600" h="27940">
                    <a:moveTo>
                      <a:pt x="101092" y="0"/>
                    </a:moveTo>
                    <a:lnTo>
                      <a:pt x="0" y="0"/>
                    </a:lnTo>
                    <a:lnTo>
                      <a:pt x="0" y="5207"/>
                    </a:lnTo>
                    <a:lnTo>
                      <a:pt x="101092" y="5207"/>
                    </a:lnTo>
                    <a:lnTo>
                      <a:pt x="101092" y="0"/>
                    </a:lnTo>
                    <a:close/>
                  </a:path>
                </a:pathLst>
              </a:custGeom>
              <a:solidFill>
                <a:srgbClr val="7DA7D9"/>
              </a:solidFill>
            </p:spPr>
            <p:txBody>
              <a:bodyPr wrap="square" lIns="0" tIns="0" rIns="0" bIns="0" rtlCol="0"/>
              <a:lstStyle/>
              <a:p>
                <a:endParaRPr/>
              </a:p>
            </p:txBody>
          </p:sp>
        </p:grpSp>
        <p:grpSp>
          <p:nvGrpSpPr>
            <p:cNvPr id="920" name="object 920"/>
            <p:cNvGrpSpPr/>
            <p:nvPr/>
          </p:nvGrpSpPr>
          <p:grpSpPr>
            <a:xfrm>
              <a:off x="1194141" y="12713072"/>
              <a:ext cx="202565" cy="45085"/>
              <a:chOff x="1194141" y="12713072"/>
              <a:chExt cx="202565" cy="45085"/>
            </a:xfrm>
          </p:grpSpPr>
          <p:sp>
            <p:nvSpPr>
              <p:cNvPr id="921" name="object 921"/>
              <p:cNvSpPr/>
              <p:nvPr/>
            </p:nvSpPr>
            <p:spPr>
              <a:xfrm>
                <a:off x="1194130"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22" name="object 922"/>
              <p:cNvSpPr/>
              <p:nvPr/>
            </p:nvSpPr>
            <p:spPr>
              <a:xfrm>
                <a:off x="1194130" y="12721194"/>
                <a:ext cx="101600" cy="27940"/>
              </a:xfrm>
              <a:custGeom>
                <a:avLst/>
                <a:gdLst/>
                <a:ahLst/>
                <a:cxnLst/>
                <a:rect l="l" t="t" r="r" b="b"/>
                <a:pathLst>
                  <a:path w="101600" h="27940">
                    <a:moveTo>
                      <a:pt x="31775" y="19380"/>
                    </a:moveTo>
                    <a:lnTo>
                      <a:pt x="30416" y="18021"/>
                    </a:lnTo>
                    <a:lnTo>
                      <a:pt x="28740" y="18021"/>
                    </a:lnTo>
                    <a:lnTo>
                      <a:pt x="27076" y="18021"/>
                    </a:lnTo>
                    <a:lnTo>
                      <a:pt x="25704" y="19380"/>
                    </a:lnTo>
                    <a:lnTo>
                      <a:pt x="25704" y="22745"/>
                    </a:lnTo>
                    <a:lnTo>
                      <a:pt x="27076" y="24117"/>
                    </a:lnTo>
                    <a:lnTo>
                      <a:pt x="30416" y="24117"/>
                    </a:lnTo>
                    <a:lnTo>
                      <a:pt x="31775" y="22745"/>
                    </a:lnTo>
                    <a:lnTo>
                      <a:pt x="31775" y="19380"/>
                    </a:lnTo>
                    <a:close/>
                  </a:path>
                  <a:path w="101600" h="27940">
                    <a:moveTo>
                      <a:pt x="57099" y="17475"/>
                    </a:moveTo>
                    <a:lnTo>
                      <a:pt x="54178" y="14541"/>
                    </a:lnTo>
                    <a:lnTo>
                      <a:pt x="50558" y="14541"/>
                    </a:lnTo>
                    <a:lnTo>
                      <a:pt x="46951" y="14541"/>
                    </a:lnTo>
                    <a:lnTo>
                      <a:pt x="44030" y="17475"/>
                    </a:lnTo>
                    <a:lnTo>
                      <a:pt x="44030" y="24676"/>
                    </a:lnTo>
                    <a:lnTo>
                      <a:pt x="46951" y="27609"/>
                    </a:lnTo>
                    <a:lnTo>
                      <a:pt x="54178" y="27609"/>
                    </a:lnTo>
                    <a:lnTo>
                      <a:pt x="57099" y="24676"/>
                    </a:lnTo>
                    <a:lnTo>
                      <a:pt x="57099" y="17475"/>
                    </a:lnTo>
                    <a:close/>
                  </a:path>
                  <a:path w="101600" h="27940">
                    <a:moveTo>
                      <a:pt x="75425" y="19380"/>
                    </a:moveTo>
                    <a:lnTo>
                      <a:pt x="74066" y="18021"/>
                    </a:lnTo>
                    <a:lnTo>
                      <a:pt x="72390" y="18021"/>
                    </a:lnTo>
                    <a:lnTo>
                      <a:pt x="70713" y="18021"/>
                    </a:lnTo>
                    <a:lnTo>
                      <a:pt x="69342" y="19380"/>
                    </a:lnTo>
                    <a:lnTo>
                      <a:pt x="69342" y="22745"/>
                    </a:lnTo>
                    <a:lnTo>
                      <a:pt x="70713" y="24117"/>
                    </a:lnTo>
                    <a:lnTo>
                      <a:pt x="74066" y="24117"/>
                    </a:lnTo>
                    <a:lnTo>
                      <a:pt x="75425" y="22745"/>
                    </a:lnTo>
                    <a:lnTo>
                      <a:pt x="75425"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23" name="object 923"/>
              <p:cNvSpPr/>
              <p:nvPr/>
            </p:nvSpPr>
            <p:spPr>
              <a:xfrm>
                <a:off x="1295234"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24" name="object 924"/>
              <p:cNvSpPr/>
              <p:nvPr/>
            </p:nvSpPr>
            <p:spPr>
              <a:xfrm>
                <a:off x="1295234" y="12721194"/>
                <a:ext cx="101600" cy="27940"/>
              </a:xfrm>
              <a:custGeom>
                <a:avLst/>
                <a:gdLst/>
                <a:ahLst/>
                <a:cxnLst/>
                <a:rect l="l" t="t" r="r" b="b"/>
                <a:pathLst>
                  <a:path w="101600" h="27940">
                    <a:moveTo>
                      <a:pt x="31788" y="19380"/>
                    </a:moveTo>
                    <a:lnTo>
                      <a:pt x="30441" y="18021"/>
                    </a:lnTo>
                    <a:lnTo>
                      <a:pt x="28752" y="18021"/>
                    </a:lnTo>
                    <a:lnTo>
                      <a:pt x="27063" y="18021"/>
                    </a:lnTo>
                    <a:lnTo>
                      <a:pt x="25704" y="19380"/>
                    </a:lnTo>
                    <a:lnTo>
                      <a:pt x="25704" y="22745"/>
                    </a:lnTo>
                    <a:lnTo>
                      <a:pt x="27063" y="24117"/>
                    </a:lnTo>
                    <a:lnTo>
                      <a:pt x="30441" y="24117"/>
                    </a:lnTo>
                    <a:lnTo>
                      <a:pt x="31788" y="22745"/>
                    </a:lnTo>
                    <a:lnTo>
                      <a:pt x="31788" y="19380"/>
                    </a:lnTo>
                    <a:close/>
                  </a:path>
                  <a:path w="101600" h="27940">
                    <a:moveTo>
                      <a:pt x="57099" y="17475"/>
                    </a:moveTo>
                    <a:lnTo>
                      <a:pt x="54178" y="14541"/>
                    </a:lnTo>
                    <a:lnTo>
                      <a:pt x="50558" y="14541"/>
                    </a:lnTo>
                    <a:lnTo>
                      <a:pt x="46964" y="14541"/>
                    </a:lnTo>
                    <a:lnTo>
                      <a:pt x="44043" y="17475"/>
                    </a:lnTo>
                    <a:lnTo>
                      <a:pt x="44043" y="24676"/>
                    </a:lnTo>
                    <a:lnTo>
                      <a:pt x="46964" y="27609"/>
                    </a:lnTo>
                    <a:lnTo>
                      <a:pt x="54178" y="27609"/>
                    </a:lnTo>
                    <a:lnTo>
                      <a:pt x="57099" y="24676"/>
                    </a:lnTo>
                    <a:lnTo>
                      <a:pt x="57099" y="17475"/>
                    </a:lnTo>
                    <a:close/>
                  </a:path>
                  <a:path w="101600" h="27940">
                    <a:moveTo>
                      <a:pt x="75438" y="19380"/>
                    </a:moveTo>
                    <a:lnTo>
                      <a:pt x="74066" y="18021"/>
                    </a:lnTo>
                    <a:lnTo>
                      <a:pt x="72390" y="18021"/>
                    </a:lnTo>
                    <a:lnTo>
                      <a:pt x="70700" y="18021"/>
                    </a:lnTo>
                    <a:lnTo>
                      <a:pt x="69342" y="19380"/>
                    </a:lnTo>
                    <a:lnTo>
                      <a:pt x="69342" y="22745"/>
                    </a:lnTo>
                    <a:lnTo>
                      <a:pt x="70700" y="24117"/>
                    </a:lnTo>
                    <a:lnTo>
                      <a:pt x="74066" y="24117"/>
                    </a:lnTo>
                    <a:lnTo>
                      <a:pt x="75438" y="22745"/>
                    </a:lnTo>
                    <a:lnTo>
                      <a:pt x="75438"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grpSp>
        <p:grpSp>
          <p:nvGrpSpPr>
            <p:cNvPr id="925" name="object 925"/>
            <p:cNvGrpSpPr/>
            <p:nvPr/>
          </p:nvGrpSpPr>
          <p:grpSpPr>
            <a:xfrm>
              <a:off x="1800434" y="12713072"/>
              <a:ext cx="101600" cy="45085"/>
              <a:chOff x="1800434" y="12713072"/>
              <a:chExt cx="101600" cy="45085"/>
            </a:xfrm>
          </p:grpSpPr>
          <p:sp>
            <p:nvSpPr>
              <p:cNvPr id="926" name="object 926"/>
              <p:cNvSpPr/>
              <p:nvPr/>
            </p:nvSpPr>
            <p:spPr>
              <a:xfrm>
                <a:off x="1800428"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27" name="object 927"/>
              <p:cNvSpPr/>
              <p:nvPr/>
            </p:nvSpPr>
            <p:spPr>
              <a:xfrm>
                <a:off x="1800428" y="12721194"/>
                <a:ext cx="101600" cy="27940"/>
              </a:xfrm>
              <a:custGeom>
                <a:avLst/>
                <a:gdLst/>
                <a:ahLst/>
                <a:cxnLst/>
                <a:rect l="l" t="t" r="r" b="b"/>
                <a:pathLst>
                  <a:path w="101600" h="27940">
                    <a:moveTo>
                      <a:pt x="31788" y="19380"/>
                    </a:moveTo>
                    <a:lnTo>
                      <a:pt x="30429" y="18021"/>
                    </a:lnTo>
                    <a:lnTo>
                      <a:pt x="28740" y="18021"/>
                    </a:lnTo>
                    <a:lnTo>
                      <a:pt x="27051" y="18021"/>
                    </a:lnTo>
                    <a:lnTo>
                      <a:pt x="25704" y="19380"/>
                    </a:lnTo>
                    <a:lnTo>
                      <a:pt x="25704" y="22745"/>
                    </a:lnTo>
                    <a:lnTo>
                      <a:pt x="27051" y="24117"/>
                    </a:lnTo>
                    <a:lnTo>
                      <a:pt x="30429" y="24117"/>
                    </a:lnTo>
                    <a:lnTo>
                      <a:pt x="31788" y="22745"/>
                    </a:lnTo>
                    <a:lnTo>
                      <a:pt x="31788" y="19380"/>
                    </a:lnTo>
                    <a:close/>
                  </a:path>
                  <a:path w="101600" h="27940">
                    <a:moveTo>
                      <a:pt x="57099" y="17475"/>
                    </a:moveTo>
                    <a:lnTo>
                      <a:pt x="54165" y="14541"/>
                    </a:lnTo>
                    <a:lnTo>
                      <a:pt x="50558" y="14541"/>
                    </a:lnTo>
                    <a:lnTo>
                      <a:pt x="46951" y="14541"/>
                    </a:lnTo>
                    <a:lnTo>
                      <a:pt x="44030" y="17475"/>
                    </a:lnTo>
                    <a:lnTo>
                      <a:pt x="44030" y="24676"/>
                    </a:lnTo>
                    <a:lnTo>
                      <a:pt x="46951" y="27609"/>
                    </a:lnTo>
                    <a:lnTo>
                      <a:pt x="54165" y="27609"/>
                    </a:lnTo>
                    <a:lnTo>
                      <a:pt x="57099" y="24676"/>
                    </a:lnTo>
                    <a:lnTo>
                      <a:pt x="57099" y="17475"/>
                    </a:lnTo>
                    <a:close/>
                  </a:path>
                  <a:path w="101600" h="27940">
                    <a:moveTo>
                      <a:pt x="75425" y="19380"/>
                    </a:moveTo>
                    <a:lnTo>
                      <a:pt x="74066" y="18021"/>
                    </a:lnTo>
                    <a:lnTo>
                      <a:pt x="72377" y="18021"/>
                    </a:lnTo>
                    <a:lnTo>
                      <a:pt x="70700" y="18021"/>
                    </a:lnTo>
                    <a:lnTo>
                      <a:pt x="69342" y="19380"/>
                    </a:lnTo>
                    <a:lnTo>
                      <a:pt x="69342" y="22745"/>
                    </a:lnTo>
                    <a:lnTo>
                      <a:pt x="70700" y="24117"/>
                    </a:lnTo>
                    <a:lnTo>
                      <a:pt x="74066" y="24117"/>
                    </a:lnTo>
                    <a:lnTo>
                      <a:pt x="75425" y="22745"/>
                    </a:lnTo>
                    <a:lnTo>
                      <a:pt x="75425"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grpSp>
        <p:pic>
          <p:nvPicPr>
            <p:cNvPr id="1067" name="object 1067"/>
            <p:cNvPicPr/>
            <p:nvPr/>
          </p:nvPicPr>
          <p:blipFill>
            <a:blip r:embed="rId10" cstate="print"/>
            <a:stretch>
              <a:fillRect/>
            </a:stretch>
          </p:blipFill>
          <p:spPr>
            <a:xfrm>
              <a:off x="963690" y="12859815"/>
              <a:ext cx="1469316" cy="1294335"/>
            </a:xfrm>
            <a:prstGeom prst="rect">
              <a:avLst/>
            </a:prstGeom>
          </p:spPr>
        </p:pic>
      </p:grpSp>
      <p:sp>
        <p:nvSpPr>
          <p:cNvPr id="2536" name="四角形: 角を丸くする 2535">
            <a:extLst>
              <a:ext uri="{FF2B5EF4-FFF2-40B4-BE49-F238E27FC236}">
                <a16:creationId xmlns:a16="http://schemas.microsoft.com/office/drawing/2014/main" id="{80356AC4-E739-5A2D-4A9A-B11F68CC6736}"/>
              </a:ext>
            </a:extLst>
          </p:cNvPr>
          <p:cNvSpPr/>
          <p:nvPr/>
        </p:nvSpPr>
        <p:spPr>
          <a:xfrm>
            <a:off x="5524982" y="3240912"/>
            <a:ext cx="605742" cy="756213"/>
          </a:xfrm>
          <a:prstGeom prst="roundRect">
            <a:avLst/>
          </a:prstGeom>
          <a:noFill/>
          <a:ln w="38100">
            <a:solidFill>
              <a:srgbClr val="FF00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7" name="四角形: 角を丸くする 2536">
            <a:extLst>
              <a:ext uri="{FF2B5EF4-FFF2-40B4-BE49-F238E27FC236}">
                <a16:creationId xmlns:a16="http://schemas.microsoft.com/office/drawing/2014/main" id="{2AA01188-D071-ADBC-C0D0-A0312494F605}"/>
              </a:ext>
            </a:extLst>
          </p:cNvPr>
          <p:cNvSpPr/>
          <p:nvPr/>
        </p:nvSpPr>
        <p:spPr>
          <a:xfrm>
            <a:off x="6709458" y="3240911"/>
            <a:ext cx="605742" cy="756213"/>
          </a:xfrm>
          <a:prstGeom prst="roundRect">
            <a:avLst/>
          </a:prstGeom>
          <a:noFill/>
          <a:ln w="38100">
            <a:solidFill>
              <a:srgbClr val="FF00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39" name="直線矢印コネクタ 2538">
            <a:extLst>
              <a:ext uri="{FF2B5EF4-FFF2-40B4-BE49-F238E27FC236}">
                <a16:creationId xmlns:a16="http://schemas.microsoft.com/office/drawing/2014/main" id="{6368666A-1767-2E0D-3605-6194A934B9CE}"/>
              </a:ext>
            </a:extLst>
          </p:cNvPr>
          <p:cNvCxnSpPr>
            <a:cxnSpLocks/>
            <a:stCxn id="2536" idx="0"/>
          </p:cNvCxnSpPr>
          <p:nvPr/>
        </p:nvCxnSpPr>
        <p:spPr>
          <a:xfrm flipH="1" flipV="1">
            <a:off x="5822584" y="1629715"/>
            <a:ext cx="5269" cy="1611197"/>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40" name="直線矢印コネクタ 2539">
            <a:extLst>
              <a:ext uri="{FF2B5EF4-FFF2-40B4-BE49-F238E27FC236}">
                <a16:creationId xmlns:a16="http://schemas.microsoft.com/office/drawing/2014/main" id="{ACFCA0A7-6BF1-735F-8CE3-4E8BC40CA8BB}"/>
              </a:ext>
            </a:extLst>
          </p:cNvPr>
          <p:cNvCxnSpPr>
            <a:cxnSpLocks/>
          </p:cNvCxnSpPr>
          <p:nvPr/>
        </p:nvCxnSpPr>
        <p:spPr>
          <a:xfrm flipV="1">
            <a:off x="7042023" y="1629715"/>
            <a:ext cx="0" cy="1612857"/>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41" name="四角形: 角を丸くする 2540">
            <a:extLst>
              <a:ext uri="{FF2B5EF4-FFF2-40B4-BE49-F238E27FC236}">
                <a16:creationId xmlns:a16="http://schemas.microsoft.com/office/drawing/2014/main" id="{4D0A857B-D1D7-B0B7-0459-386C47C85B38}"/>
              </a:ext>
            </a:extLst>
          </p:cNvPr>
          <p:cNvSpPr/>
          <p:nvPr/>
        </p:nvSpPr>
        <p:spPr>
          <a:xfrm>
            <a:off x="3577247" y="293401"/>
            <a:ext cx="1110499" cy="1351746"/>
          </a:xfrm>
          <a:prstGeom prst="roundRect">
            <a:avLst/>
          </a:prstGeom>
          <a:noFill/>
          <a:ln w="38100">
            <a:solidFill>
              <a:srgbClr val="7030A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53" name="グループ化 2552">
            <a:extLst>
              <a:ext uri="{FF2B5EF4-FFF2-40B4-BE49-F238E27FC236}">
                <a16:creationId xmlns:a16="http://schemas.microsoft.com/office/drawing/2014/main" id="{151C0C87-010F-752F-910E-5DEE00A70625}"/>
              </a:ext>
            </a:extLst>
          </p:cNvPr>
          <p:cNvGrpSpPr/>
          <p:nvPr/>
        </p:nvGrpSpPr>
        <p:grpSpPr>
          <a:xfrm>
            <a:off x="5343741" y="339198"/>
            <a:ext cx="955326" cy="1281258"/>
            <a:chOff x="6626770" y="2061326"/>
            <a:chExt cx="955326" cy="1281258"/>
          </a:xfrm>
        </p:grpSpPr>
        <p:pic>
          <p:nvPicPr>
            <p:cNvPr id="155" name="object 155"/>
            <p:cNvPicPr/>
            <p:nvPr/>
          </p:nvPicPr>
          <p:blipFill>
            <a:blip r:embed="rId11" cstate="print"/>
            <a:stretch>
              <a:fillRect/>
            </a:stretch>
          </p:blipFill>
          <p:spPr>
            <a:xfrm>
              <a:off x="6629130" y="2063685"/>
              <a:ext cx="952966" cy="1278899"/>
            </a:xfrm>
            <a:prstGeom prst="rect">
              <a:avLst/>
            </a:prstGeom>
          </p:spPr>
        </p:pic>
        <p:grpSp>
          <p:nvGrpSpPr>
            <p:cNvPr id="360" name="object 360"/>
            <p:cNvGrpSpPr/>
            <p:nvPr/>
          </p:nvGrpSpPr>
          <p:grpSpPr>
            <a:xfrm>
              <a:off x="6626770" y="2061326"/>
              <a:ext cx="923290" cy="1249680"/>
              <a:chOff x="9184272" y="6556080"/>
              <a:chExt cx="923290" cy="1249680"/>
            </a:xfrm>
          </p:grpSpPr>
          <p:pic>
            <p:nvPicPr>
              <p:cNvPr id="361" name="object 361"/>
              <p:cNvPicPr/>
              <p:nvPr/>
            </p:nvPicPr>
            <p:blipFill>
              <a:blip r:embed="rId12" cstate="print"/>
              <a:stretch>
                <a:fillRect/>
              </a:stretch>
            </p:blipFill>
            <p:spPr>
              <a:xfrm>
                <a:off x="9186624" y="6559043"/>
                <a:ext cx="918512" cy="684446"/>
              </a:xfrm>
              <a:prstGeom prst="rect">
                <a:avLst/>
              </a:prstGeom>
            </p:spPr>
          </p:pic>
          <p:sp>
            <p:nvSpPr>
              <p:cNvPr id="362" name="object 362"/>
              <p:cNvSpPr/>
              <p:nvPr/>
            </p:nvSpPr>
            <p:spPr>
              <a:xfrm>
                <a:off x="9184272" y="6556080"/>
                <a:ext cx="923290" cy="1249680"/>
              </a:xfrm>
              <a:custGeom>
                <a:avLst/>
                <a:gdLst/>
                <a:ahLst/>
                <a:cxnLst/>
                <a:rect l="l" t="t" r="r" b="b"/>
                <a:pathLst>
                  <a:path w="923290" h="1249679">
                    <a:moveTo>
                      <a:pt x="855384" y="0"/>
                    </a:moveTo>
                    <a:lnTo>
                      <a:pt x="67848" y="0"/>
                    </a:lnTo>
                    <a:lnTo>
                      <a:pt x="41501" y="5356"/>
                    </a:lnTo>
                    <a:lnTo>
                      <a:pt x="19928" y="19931"/>
                    </a:lnTo>
                    <a:lnTo>
                      <a:pt x="5352" y="41508"/>
                    </a:lnTo>
                    <a:lnTo>
                      <a:pt x="0" y="67871"/>
                    </a:lnTo>
                    <a:lnTo>
                      <a:pt x="0" y="1181256"/>
                    </a:lnTo>
                    <a:lnTo>
                      <a:pt x="5352" y="1207625"/>
                    </a:lnTo>
                    <a:lnTo>
                      <a:pt x="19928" y="1229214"/>
                    </a:lnTo>
                    <a:lnTo>
                      <a:pt x="41501" y="1243801"/>
                    </a:lnTo>
                    <a:lnTo>
                      <a:pt x="67848" y="1249163"/>
                    </a:lnTo>
                    <a:lnTo>
                      <a:pt x="855384" y="1249163"/>
                    </a:lnTo>
                    <a:lnTo>
                      <a:pt x="878568" y="1244443"/>
                    </a:lnTo>
                    <a:lnTo>
                      <a:pt x="67848" y="1244443"/>
                    </a:lnTo>
                    <a:lnTo>
                      <a:pt x="55176" y="1243154"/>
                    </a:lnTo>
                    <a:lnTo>
                      <a:pt x="15537" y="1216509"/>
                    </a:lnTo>
                    <a:lnTo>
                      <a:pt x="4719" y="1181256"/>
                    </a:lnTo>
                    <a:lnTo>
                      <a:pt x="4719" y="67871"/>
                    </a:lnTo>
                    <a:lnTo>
                      <a:pt x="23269" y="23269"/>
                    </a:lnTo>
                    <a:lnTo>
                      <a:pt x="67848" y="4719"/>
                    </a:lnTo>
                    <a:lnTo>
                      <a:pt x="878592" y="4719"/>
                    </a:lnTo>
                    <a:lnTo>
                      <a:pt x="855384" y="0"/>
                    </a:lnTo>
                    <a:close/>
                  </a:path>
                  <a:path w="923290" h="1249679">
                    <a:moveTo>
                      <a:pt x="878592" y="4719"/>
                    </a:moveTo>
                    <a:lnTo>
                      <a:pt x="855384" y="4719"/>
                    </a:lnTo>
                    <a:lnTo>
                      <a:pt x="868055" y="6006"/>
                    </a:lnTo>
                    <a:lnTo>
                      <a:pt x="879880" y="9697"/>
                    </a:lnTo>
                    <a:lnTo>
                      <a:pt x="913518" y="43344"/>
                    </a:lnTo>
                    <a:lnTo>
                      <a:pt x="918500" y="67871"/>
                    </a:lnTo>
                    <a:lnTo>
                      <a:pt x="918500" y="1181256"/>
                    </a:lnTo>
                    <a:lnTo>
                      <a:pt x="899951" y="1225871"/>
                    </a:lnTo>
                    <a:lnTo>
                      <a:pt x="855384" y="1244443"/>
                    </a:lnTo>
                    <a:lnTo>
                      <a:pt x="878568" y="1244443"/>
                    </a:lnTo>
                    <a:lnTo>
                      <a:pt x="881722" y="1243801"/>
                    </a:lnTo>
                    <a:lnTo>
                      <a:pt x="903289" y="1229214"/>
                    </a:lnTo>
                    <a:lnTo>
                      <a:pt x="917863" y="1207625"/>
                    </a:lnTo>
                    <a:lnTo>
                      <a:pt x="923220" y="1181256"/>
                    </a:lnTo>
                    <a:lnTo>
                      <a:pt x="923220" y="67871"/>
                    </a:lnTo>
                    <a:lnTo>
                      <a:pt x="917863" y="41508"/>
                    </a:lnTo>
                    <a:lnTo>
                      <a:pt x="903289" y="19931"/>
                    </a:lnTo>
                    <a:lnTo>
                      <a:pt x="881722" y="5356"/>
                    </a:lnTo>
                    <a:lnTo>
                      <a:pt x="878592" y="4719"/>
                    </a:lnTo>
                    <a:close/>
                  </a:path>
                </a:pathLst>
              </a:custGeom>
              <a:solidFill>
                <a:srgbClr val="231F20"/>
              </a:solidFill>
            </p:spPr>
            <p:txBody>
              <a:bodyPr wrap="square" lIns="0" tIns="0" rIns="0" bIns="0" rtlCol="0"/>
              <a:lstStyle/>
              <a:p>
                <a:endParaRPr/>
              </a:p>
            </p:txBody>
          </p:sp>
          <p:pic>
            <p:nvPicPr>
              <p:cNvPr id="363" name="object 363"/>
              <p:cNvPicPr/>
              <p:nvPr/>
            </p:nvPicPr>
            <p:blipFill>
              <a:blip r:embed="rId13" cstate="print"/>
              <a:stretch>
                <a:fillRect/>
              </a:stretch>
            </p:blipFill>
            <p:spPr>
              <a:xfrm>
                <a:off x="9239928" y="6606591"/>
                <a:ext cx="295532" cy="179063"/>
              </a:xfrm>
              <a:prstGeom prst="rect">
                <a:avLst/>
              </a:prstGeom>
            </p:spPr>
          </p:pic>
        </p:grpSp>
      </p:grpSp>
      <p:grpSp>
        <p:nvGrpSpPr>
          <p:cNvPr id="2554" name="グループ化 2553">
            <a:extLst>
              <a:ext uri="{FF2B5EF4-FFF2-40B4-BE49-F238E27FC236}">
                <a16:creationId xmlns:a16="http://schemas.microsoft.com/office/drawing/2014/main" id="{308B90D8-D687-B260-36F6-9D16A3C4B584}"/>
              </a:ext>
            </a:extLst>
          </p:cNvPr>
          <p:cNvGrpSpPr/>
          <p:nvPr/>
        </p:nvGrpSpPr>
        <p:grpSpPr>
          <a:xfrm>
            <a:off x="6544221" y="319089"/>
            <a:ext cx="955325" cy="1281258"/>
            <a:chOff x="8687144" y="2061326"/>
            <a:chExt cx="955325" cy="1281258"/>
          </a:xfrm>
        </p:grpSpPr>
        <p:pic>
          <p:nvPicPr>
            <p:cNvPr id="161" name="object 161"/>
            <p:cNvPicPr/>
            <p:nvPr/>
          </p:nvPicPr>
          <p:blipFill>
            <a:blip r:embed="rId14" cstate="print"/>
            <a:stretch>
              <a:fillRect/>
            </a:stretch>
          </p:blipFill>
          <p:spPr>
            <a:xfrm>
              <a:off x="8689503" y="2063685"/>
              <a:ext cx="952966" cy="1278899"/>
            </a:xfrm>
            <a:prstGeom prst="rect">
              <a:avLst/>
            </a:prstGeom>
          </p:spPr>
        </p:pic>
        <p:grpSp>
          <p:nvGrpSpPr>
            <p:cNvPr id="288" name="object 288"/>
            <p:cNvGrpSpPr/>
            <p:nvPr/>
          </p:nvGrpSpPr>
          <p:grpSpPr>
            <a:xfrm>
              <a:off x="8687144" y="2061326"/>
              <a:ext cx="923290" cy="1249680"/>
              <a:chOff x="11244646" y="6556080"/>
              <a:chExt cx="923290" cy="1249680"/>
            </a:xfrm>
          </p:grpSpPr>
          <p:pic>
            <p:nvPicPr>
              <p:cNvPr id="289" name="object 289"/>
              <p:cNvPicPr/>
              <p:nvPr/>
            </p:nvPicPr>
            <p:blipFill>
              <a:blip r:embed="rId15" cstate="print"/>
              <a:stretch>
                <a:fillRect/>
              </a:stretch>
            </p:blipFill>
            <p:spPr>
              <a:xfrm>
                <a:off x="11247005" y="6558429"/>
                <a:ext cx="918512" cy="683415"/>
              </a:xfrm>
              <a:prstGeom prst="rect">
                <a:avLst/>
              </a:prstGeom>
            </p:spPr>
          </p:pic>
          <p:sp>
            <p:nvSpPr>
              <p:cNvPr id="290" name="object 290"/>
              <p:cNvSpPr/>
              <p:nvPr/>
            </p:nvSpPr>
            <p:spPr>
              <a:xfrm>
                <a:off x="11244646" y="6556080"/>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79" y="1244443"/>
                    </a:lnTo>
                    <a:lnTo>
                      <a:pt x="67860" y="1244443"/>
                    </a:lnTo>
                    <a:lnTo>
                      <a:pt x="55183" y="1243154"/>
                    </a:lnTo>
                    <a:lnTo>
                      <a:pt x="15547" y="1216509"/>
                    </a:lnTo>
                    <a:lnTo>
                      <a:pt x="4719" y="1181256"/>
                    </a:lnTo>
                    <a:lnTo>
                      <a:pt x="4719" y="67871"/>
                    </a:lnTo>
                    <a:lnTo>
                      <a:pt x="23280" y="23269"/>
                    </a:lnTo>
                    <a:lnTo>
                      <a:pt x="67860"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4" y="41508"/>
                    </a:lnTo>
                    <a:lnTo>
                      <a:pt x="903301" y="19931"/>
                    </a:lnTo>
                    <a:lnTo>
                      <a:pt x="881734" y="5356"/>
                    </a:lnTo>
                    <a:lnTo>
                      <a:pt x="878603" y="4719"/>
                    </a:lnTo>
                    <a:close/>
                  </a:path>
                </a:pathLst>
              </a:custGeom>
              <a:solidFill>
                <a:srgbClr val="231F20"/>
              </a:solidFill>
            </p:spPr>
            <p:txBody>
              <a:bodyPr wrap="square" lIns="0" tIns="0" rIns="0" bIns="0" rtlCol="0"/>
              <a:lstStyle/>
              <a:p>
                <a:endParaRPr/>
              </a:p>
            </p:txBody>
          </p:sp>
        </p:grpSp>
        <p:pic>
          <p:nvPicPr>
            <p:cNvPr id="309" name="object 309"/>
            <p:cNvPicPr/>
            <p:nvPr/>
          </p:nvPicPr>
          <p:blipFill>
            <a:blip r:embed="rId16" cstate="print"/>
            <a:stretch>
              <a:fillRect/>
            </a:stretch>
          </p:blipFill>
          <p:spPr>
            <a:xfrm>
              <a:off x="9261037" y="2521076"/>
              <a:ext cx="303712" cy="204107"/>
            </a:xfrm>
            <a:prstGeom prst="rect">
              <a:avLst/>
            </a:prstGeom>
          </p:spPr>
        </p:pic>
        <p:pic>
          <p:nvPicPr>
            <p:cNvPr id="762" name="object 762"/>
            <p:cNvPicPr/>
            <p:nvPr/>
          </p:nvPicPr>
          <p:blipFill>
            <a:blip r:embed="rId17" cstate="print"/>
            <a:stretch>
              <a:fillRect/>
            </a:stretch>
          </p:blipFill>
          <p:spPr>
            <a:xfrm>
              <a:off x="8732714" y="2766264"/>
              <a:ext cx="828139" cy="274960"/>
            </a:xfrm>
            <a:prstGeom prst="rect">
              <a:avLst/>
            </a:prstGeom>
          </p:spPr>
        </p:pic>
      </p:grpSp>
      <p:grpSp>
        <p:nvGrpSpPr>
          <p:cNvPr id="2555" name="グループ化 2554">
            <a:extLst>
              <a:ext uri="{FF2B5EF4-FFF2-40B4-BE49-F238E27FC236}">
                <a16:creationId xmlns:a16="http://schemas.microsoft.com/office/drawing/2014/main" id="{79E803DF-E2AC-120A-446D-2A6C1DAE82E2}"/>
              </a:ext>
            </a:extLst>
          </p:cNvPr>
          <p:cNvGrpSpPr/>
          <p:nvPr/>
        </p:nvGrpSpPr>
        <p:grpSpPr>
          <a:xfrm>
            <a:off x="3653724" y="339198"/>
            <a:ext cx="970758" cy="1456473"/>
            <a:chOff x="7656950" y="2061326"/>
            <a:chExt cx="970758" cy="1456473"/>
          </a:xfrm>
        </p:grpSpPr>
        <p:pic>
          <p:nvPicPr>
            <p:cNvPr id="158" name="object 158"/>
            <p:cNvPicPr/>
            <p:nvPr/>
          </p:nvPicPr>
          <p:blipFill>
            <a:blip r:embed="rId18" cstate="print"/>
            <a:stretch>
              <a:fillRect/>
            </a:stretch>
          </p:blipFill>
          <p:spPr>
            <a:xfrm>
              <a:off x="7674742" y="2063685"/>
              <a:ext cx="952966" cy="1278899"/>
            </a:xfrm>
            <a:prstGeom prst="rect">
              <a:avLst/>
            </a:prstGeom>
          </p:spPr>
        </p:pic>
        <p:grpSp>
          <p:nvGrpSpPr>
            <p:cNvPr id="523" name="object 523"/>
            <p:cNvGrpSpPr/>
            <p:nvPr/>
          </p:nvGrpSpPr>
          <p:grpSpPr>
            <a:xfrm>
              <a:off x="7656950" y="2061326"/>
              <a:ext cx="923290" cy="1249680"/>
              <a:chOff x="10214452" y="6556080"/>
              <a:chExt cx="923290" cy="1249680"/>
            </a:xfrm>
          </p:grpSpPr>
          <p:pic>
            <p:nvPicPr>
              <p:cNvPr id="524" name="object 524"/>
              <p:cNvPicPr/>
              <p:nvPr/>
            </p:nvPicPr>
            <p:blipFill>
              <a:blip r:embed="rId19" cstate="print"/>
              <a:stretch>
                <a:fillRect/>
              </a:stretch>
            </p:blipFill>
            <p:spPr>
              <a:xfrm>
                <a:off x="10216820" y="6558429"/>
                <a:ext cx="918500" cy="684276"/>
              </a:xfrm>
              <a:prstGeom prst="rect">
                <a:avLst/>
              </a:prstGeom>
            </p:spPr>
          </p:pic>
          <p:sp>
            <p:nvSpPr>
              <p:cNvPr id="525" name="object 525"/>
              <p:cNvSpPr/>
              <p:nvPr/>
            </p:nvSpPr>
            <p:spPr>
              <a:xfrm>
                <a:off x="10214452" y="6556080"/>
                <a:ext cx="923290" cy="1249680"/>
              </a:xfrm>
              <a:custGeom>
                <a:avLst/>
                <a:gdLst/>
                <a:ahLst/>
                <a:cxnLst/>
                <a:rect l="l" t="t" r="r" b="b"/>
                <a:pathLst>
                  <a:path w="923290" h="1249679">
                    <a:moveTo>
                      <a:pt x="855395" y="0"/>
                    </a:moveTo>
                    <a:lnTo>
                      <a:pt x="67871" y="0"/>
                    </a:lnTo>
                    <a:lnTo>
                      <a:pt x="41520" y="5356"/>
                    </a:lnTo>
                    <a:lnTo>
                      <a:pt x="19941" y="19931"/>
                    </a:lnTo>
                    <a:lnTo>
                      <a:pt x="5360" y="41508"/>
                    </a:lnTo>
                    <a:lnTo>
                      <a:pt x="0" y="67871"/>
                    </a:lnTo>
                    <a:lnTo>
                      <a:pt x="0" y="1181256"/>
                    </a:lnTo>
                    <a:lnTo>
                      <a:pt x="5361" y="1207625"/>
                    </a:lnTo>
                    <a:lnTo>
                      <a:pt x="19944" y="1229214"/>
                    </a:lnTo>
                    <a:lnTo>
                      <a:pt x="41523" y="1243801"/>
                    </a:lnTo>
                    <a:lnTo>
                      <a:pt x="67871" y="1249163"/>
                    </a:lnTo>
                    <a:lnTo>
                      <a:pt x="855395" y="1249163"/>
                    </a:lnTo>
                    <a:lnTo>
                      <a:pt x="878579" y="1244443"/>
                    </a:lnTo>
                    <a:lnTo>
                      <a:pt x="67871" y="1244443"/>
                    </a:lnTo>
                    <a:lnTo>
                      <a:pt x="55193" y="1243154"/>
                    </a:lnTo>
                    <a:lnTo>
                      <a:pt x="15547" y="1216509"/>
                    </a:lnTo>
                    <a:lnTo>
                      <a:pt x="4719" y="1181256"/>
                    </a:lnTo>
                    <a:lnTo>
                      <a:pt x="4719" y="67871"/>
                    </a:lnTo>
                    <a:lnTo>
                      <a:pt x="23280" y="23269"/>
                    </a:lnTo>
                    <a:lnTo>
                      <a:pt x="67871"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1" y="41503"/>
                    </a:lnTo>
                    <a:lnTo>
                      <a:pt x="903294" y="19926"/>
                    </a:lnTo>
                    <a:lnTo>
                      <a:pt x="881726" y="5354"/>
                    </a:lnTo>
                    <a:lnTo>
                      <a:pt x="878603" y="4719"/>
                    </a:lnTo>
                    <a:close/>
                  </a:path>
                </a:pathLst>
              </a:custGeom>
              <a:solidFill>
                <a:srgbClr val="231F20"/>
              </a:solidFill>
            </p:spPr>
            <p:txBody>
              <a:bodyPr wrap="square" lIns="0" tIns="0" rIns="0" bIns="0" rtlCol="0"/>
              <a:lstStyle/>
              <a:p>
                <a:endParaRPr/>
              </a:p>
            </p:txBody>
          </p:sp>
          <p:pic>
            <p:nvPicPr>
              <p:cNvPr id="526" name="object 526"/>
              <p:cNvPicPr/>
              <p:nvPr/>
            </p:nvPicPr>
            <p:blipFill>
              <a:blip r:embed="rId20" cstate="print"/>
              <a:stretch>
                <a:fillRect/>
              </a:stretch>
            </p:blipFill>
            <p:spPr>
              <a:xfrm>
                <a:off x="10792630" y="7018907"/>
                <a:ext cx="283111" cy="182365"/>
              </a:xfrm>
              <a:prstGeom prst="rect">
                <a:avLst/>
              </a:prstGeom>
            </p:spPr>
          </p:pic>
        </p:grpSp>
        <p:pic>
          <p:nvPicPr>
            <p:cNvPr id="599" name="object 599"/>
            <p:cNvPicPr/>
            <p:nvPr/>
          </p:nvPicPr>
          <p:blipFill>
            <a:blip r:embed="rId21" cstate="print"/>
            <a:stretch>
              <a:fillRect/>
            </a:stretch>
          </p:blipFill>
          <p:spPr>
            <a:xfrm>
              <a:off x="8098193" y="3459890"/>
              <a:ext cx="428391" cy="57909"/>
            </a:xfrm>
            <a:prstGeom prst="rect">
              <a:avLst/>
            </a:prstGeom>
          </p:spPr>
        </p:pic>
        <p:pic>
          <p:nvPicPr>
            <p:cNvPr id="718" name="object 718"/>
            <p:cNvPicPr/>
            <p:nvPr/>
          </p:nvPicPr>
          <p:blipFill>
            <a:blip r:embed="rId22" cstate="print"/>
            <a:stretch>
              <a:fillRect/>
            </a:stretch>
          </p:blipFill>
          <p:spPr>
            <a:xfrm>
              <a:off x="7701581" y="2764763"/>
              <a:ext cx="825995" cy="277402"/>
            </a:xfrm>
            <a:prstGeom prst="rect">
              <a:avLst/>
            </a:prstGeom>
          </p:spPr>
        </p:pic>
        <p:pic>
          <p:nvPicPr>
            <p:cNvPr id="761" name="object 761"/>
            <p:cNvPicPr/>
            <p:nvPr/>
          </p:nvPicPr>
          <p:blipFill>
            <a:blip r:embed="rId23" cstate="print"/>
            <a:stretch>
              <a:fillRect/>
            </a:stretch>
          </p:blipFill>
          <p:spPr>
            <a:xfrm>
              <a:off x="7714186" y="2101044"/>
              <a:ext cx="798831" cy="56945"/>
            </a:xfrm>
            <a:prstGeom prst="rect">
              <a:avLst/>
            </a:prstGeom>
          </p:spPr>
        </p:pic>
        <p:pic>
          <p:nvPicPr>
            <p:cNvPr id="928" name="object 928"/>
            <p:cNvPicPr/>
            <p:nvPr/>
          </p:nvPicPr>
          <p:blipFill>
            <a:blip r:embed="rId24" cstate="print"/>
            <a:stretch>
              <a:fillRect/>
            </a:stretch>
          </p:blipFill>
          <p:spPr>
            <a:xfrm>
              <a:off x="7705262" y="3083722"/>
              <a:ext cx="391387" cy="76213"/>
            </a:xfrm>
            <a:prstGeom prst="rect">
              <a:avLst/>
            </a:prstGeom>
          </p:spPr>
        </p:pic>
      </p:grpSp>
      <p:sp>
        <p:nvSpPr>
          <p:cNvPr id="128" name="四角形: 角を丸くする 127">
            <a:extLst>
              <a:ext uri="{FF2B5EF4-FFF2-40B4-BE49-F238E27FC236}">
                <a16:creationId xmlns:a16="http://schemas.microsoft.com/office/drawing/2014/main" id="{70105187-9358-4105-6308-91A7CE30AA0A}"/>
              </a:ext>
            </a:extLst>
          </p:cNvPr>
          <p:cNvSpPr/>
          <p:nvPr/>
        </p:nvSpPr>
        <p:spPr>
          <a:xfrm>
            <a:off x="6137981" y="3231652"/>
            <a:ext cx="571477" cy="765471"/>
          </a:xfrm>
          <a:prstGeom prst="roundRect">
            <a:avLst/>
          </a:prstGeom>
          <a:noFill/>
          <a:ln w="38100">
            <a:solidFill>
              <a:srgbClr val="7030A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四角形: 角を丸くする 128">
            <a:extLst>
              <a:ext uri="{FF2B5EF4-FFF2-40B4-BE49-F238E27FC236}">
                <a16:creationId xmlns:a16="http://schemas.microsoft.com/office/drawing/2014/main" id="{FFF40676-866D-6113-6630-A4BE88A753C0}"/>
              </a:ext>
            </a:extLst>
          </p:cNvPr>
          <p:cNvSpPr/>
          <p:nvPr/>
        </p:nvSpPr>
        <p:spPr>
          <a:xfrm>
            <a:off x="5218595" y="224806"/>
            <a:ext cx="2425464" cy="1570865"/>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A8195D9B-8CA4-0D97-4BE2-4920BB6C76BB}"/>
              </a:ext>
            </a:extLst>
          </p:cNvPr>
          <p:cNvSpPr/>
          <p:nvPr/>
        </p:nvSpPr>
        <p:spPr>
          <a:xfrm rot="10800000">
            <a:off x="4680731" y="663120"/>
            <a:ext cx="462988" cy="863814"/>
          </a:xfrm>
          <a:prstGeom prst="rightArrow">
            <a:avLst/>
          </a:prstGeom>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テキスト ボックス 130">
            <a:extLst>
              <a:ext uri="{FF2B5EF4-FFF2-40B4-BE49-F238E27FC236}">
                <a16:creationId xmlns:a16="http://schemas.microsoft.com/office/drawing/2014/main" id="{45117BCF-4345-0064-7FDA-458378F68CD9}"/>
              </a:ext>
            </a:extLst>
          </p:cNvPr>
          <p:cNvSpPr txBox="1"/>
          <p:nvPr/>
        </p:nvSpPr>
        <p:spPr>
          <a:xfrm>
            <a:off x="3370211" y="1682506"/>
            <a:ext cx="1604688" cy="338554"/>
          </a:xfrm>
          <a:prstGeom prst="rect">
            <a:avLst/>
          </a:prstGeom>
          <a:noFill/>
        </p:spPr>
        <p:txBody>
          <a:bodyPr wrap="square" rtlCol="0">
            <a:spAutoFit/>
          </a:bodyPr>
          <a:lstStyle/>
          <a:p>
            <a:r>
              <a:rPr kumimoji="1" lang="ja-JP" altLang="en-US" sz="1600" dirty="0">
                <a:latin typeface="UD デジタル 教科書体 NK-B" panose="02020700000000000000" pitchFamily="18" charset="-128"/>
                <a:ea typeface="UD デジタル 教科書体 NK-B" panose="02020700000000000000" pitchFamily="18" charset="-128"/>
              </a:rPr>
              <a:t>擬似パラジウム</a:t>
            </a:r>
          </a:p>
        </p:txBody>
      </p:sp>
      <p:sp>
        <p:nvSpPr>
          <p:cNvPr id="133" name="テキスト ボックス 132">
            <a:extLst>
              <a:ext uri="{FF2B5EF4-FFF2-40B4-BE49-F238E27FC236}">
                <a16:creationId xmlns:a16="http://schemas.microsoft.com/office/drawing/2014/main" id="{B0A3632A-ABAB-63DB-17E5-A599A2A7CA08}"/>
              </a:ext>
            </a:extLst>
          </p:cNvPr>
          <p:cNvSpPr txBox="1"/>
          <p:nvPr/>
        </p:nvSpPr>
        <p:spPr>
          <a:xfrm>
            <a:off x="2440634" y="811729"/>
            <a:ext cx="1072446" cy="338554"/>
          </a:xfrm>
          <a:prstGeom prst="rect">
            <a:avLst/>
          </a:prstGeom>
          <a:noFill/>
        </p:spPr>
        <p:txBody>
          <a:bodyPr wrap="square" rtlCol="0">
            <a:spAutoFit/>
          </a:bodyPr>
          <a:lstStyle/>
          <a:p>
            <a:pPr algn="r"/>
            <a:r>
              <a:rPr kumimoji="1" lang="ja-JP" altLang="en-US" sz="1600" dirty="0">
                <a:solidFill>
                  <a:srgbClr val="00B0F0"/>
                </a:solidFill>
                <a:latin typeface="UD デジタル 教科書体 NK-B" panose="02020700000000000000" pitchFamily="18" charset="-128"/>
                <a:ea typeface="UD デジタル 教科書体 NK-B" panose="02020700000000000000" pitchFamily="18" charset="-128"/>
              </a:rPr>
              <a:t>水素</a:t>
            </a:r>
            <a:r>
              <a:rPr kumimoji="1" lang="ja-JP" altLang="en-US" sz="1600" dirty="0">
                <a:latin typeface="UD デジタル 教科書体 NK-B" panose="02020700000000000000" pitchFamily="18" charset="-128"/>
                <a:ea typeface="UD デジタル 教科書体 NK-B" panose="02020700000000000000" pitchFamily="18" charset="-128"/>
              </a:rPr>
              <a:t>吸蔵</a:t>
            </a:r>
          </a:p>
        </p:txBody>
      </p:sp>
      <p:sp>
        <p:nvSpPr>
          <p:cNvPr id="134" name="ハート 133">
            <a:extLst>
              <a:ext uri="{FF2B5EF4-FFF2-40B4-BE49-F238E27FC236}">
                <a16:creationId xmlns:a16="http://schemas.microsoft.com/office/drawing/2014/main" id="{E1877716-B0BF-3E66-5F4E-F713AC63A41A}"/>
              </a:ext>
            </a:extLst>
          </p:cNvPr>
          <p:cNvSpPr/>
          <p:nvPr/>
        </p:nvSpPr>
        <p:spPr>
          <a:xfrm>
            <a:off x="6188543" y="690908"/>
            <a:ext cx="489995" cy="460053"/>
          </a:xfrm>
          <a:prstGeom prst="heart">
            <a:avLst/>
          </a:prstGeom>
          <a:solidFill>
            <a:srgbClr val="FF0000"/>
          </a:solidFill>
          <a:ln>
            <a:solidFill>
              <a:srgbClr val="FFFF00"/>
            </a:solid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465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5" name="図 2534">
            <a:extLst>
              <a:ext uri="{FF2B5EF4-FFF2-40B4-BE49-F238E27FC236}">
                <a16:creationId xmlns:a16="http://schemas.microsoft.com/office/drawing/2014/main" id="{3B12C8ED-0D66-D1CA-82E8-A2B4667BC1EC}"/>
              </a:ext>
            </a:extLst>
          </p:cNvPr>
          <p:cNvPicPr>
            <a:picLocks noChangeAspect="1"/>
          </p:cNvPicPr>
          <p:nvPr/>
        </p:nvPicPr>
        <p:blipFill>
          <a:blip r:embed="rId2"/>
          <a:stretch>
            <a:fillRect/>
          </a:stretch>
        </p:blipFill>
        <p:spPr>
          <a:xfrm>
            <a:off x="620934" y="0"/>
            <a:ext cx="10877108" cy="6858000"/>
          </a:xfrm>
          <a:prstGeom prst="rect">
            <a:avLst/>
          </a:prstGeom>
        </p:spPr>
      </p:pic>
      <p:grpSp>
        <p:nvGrpSpPr>
          <p:cNvPr id="1068" name="グループ化 1067">
            <a:extLst>
              <a:ext uri="{FF2B5EF4-FFF2-40B4-BE49-F238E27FC236}">
                <a16:creationId xmlns:a16="http://schemas.microsoft.com/office/drawing/2014/main" id="{096BC33B-1EBA-E514-A52B-EC90CCD80FEA}"/>
              </a:ext>
            </a:extLst>
          </p:cNvPr>
          <p:cNvGrpSpPr/>
          <p:nvPr/>
        </p:nvGrpSpPr>
        <p:grpSpPr>
          <a:xfrm>
            <a:off x="52191" y="6227180"/>
            <a:ext cx="607325" cy="574876"/>
            <a:chOff x="949105" y="12292411"/>
            <a:chExt cx="2257740" cy="1861739"/>
          </a:xfrm>
        </p:grpSpPr>
        <p:grpSp>
          <p:nvGrpSpPr>
            <p:cNvPr id="806" name="object 806"/>
            <p:cNvGrpSpPr/>
            <p:nvPr/>
          </p:nvGrpSpPr>
          <p:grpSpPr>
            <a:xfrm>
              <a:off x="1102652" y="12425506"/>
              <a:ext cx="490220" cy="234950"/>
              <a:chOff x="1102652" y="12425506"/>
              <a:chExt cx="490220" cy="234950"/>
            </a:xfrm>
          </p:grpSpPr>
          <p:sp>
            <p:nvSpPr>
              <p:cNvPr id="807" name="object 807"/>
              <p:cNvSpPr/>
              <p:nvPr/>
            </p:nvSpPr>
            <p:spPr>
              <a:xfrm>
                <a:off x="1102652" y="12519375"/>
                <a:ext cx="233679" cy="28575"/>
              </a:xfrm>
              <a:custGeom>
                <a:avLst/>
                <a:gdLst/>
                <a:ahLst/>
                <a:cxnLst/>
                <a:rect l="l" t="t" r="r" b="b"/>
                <a:pathLst>
                  <a:path w="233680" h="28575">
                    <a:moveTo>
                      <a:pt x="233409" y="0"/>
                    </a:moveTo>
                    <a:lnTo>
                      <a:pt x="5899" y="0"/>
                    </a:lnTo>
                    <a:lnTo>
                      <a:pt x="0" y="5392"/>
                    </a:lnTo>
                    <a:lnTo>
                      <a:pt x="0" y="27953"/>
                    </a:lnTo>
                    <a:lnTo>
                      <a:pt x="14619" y="27953"/>
                    </a:lnTo>
                    <a:lnTo>
                      <a:pt x="227510" y="27953"/>
                    </a:lnTo>
                    <a:lnTo>
                      <a:pt x="233409" y="22584"/>
                    </a:lnTo>
                    <a:lnTo>
                      <a:pt x="233409" y="0"/>
                    </a:lnTo>
                    <a:close/>
                  </a:path>
                </a:pathLst>
              </a:custGeom>
              <a:solidFill>
                <a:srgbClr val="303188"/>
              </a:solidFill>
            </p:spPr>
            <p:txBody>
              <a:bodyPr wrap="square" lIns="0" tIns="0" rIns="0" bIns="0" rtlCol="0"/>
              <a:lstStyle/>
              <a:p>
                <a:endParaRPr/>
              </a:p>
            </p:txBody>
          </p:sp>
          <p:pic>
            <p:nvPicPr>
              <p:cNvPr id="808" name="object 808"/>
              <p:cNvPicPr/>
              <p:nvPr/>
            </p:nvPicPr>
            <p:blipFill>
              <a:blip r:embed="rId3" cstate="print"/>
              <a:stretch>
                <a:fillRect/>
              </a:stretch>
            </p:blipFill>
            <p:spPr>
              <a:xfrm>
                <a:off x="1361465" y="12425506"/>
                <a:ext cx="231109" cy="234707"/>
              </a:xfrm>
              <a:prstGeom prst="rect">
                <a:avLst/>
              </a:prstGeom>
            </p:spPr>
          </p:pic>
        </p:grpSp>
        <p:pic>
          <p:nvPicPr>
            <p:cNvPr id="809" name="object 809"/>
            <p:cNvPicPr/>
            <p:nvPr/>
          </p:nvPicPr>
          <p:blipFill>
            <a:blip r:embed="rId4" cstate="print"/>
            <a:stretch>
              <a:fillRect/>
            </a:stretch>
          </p:blipFill>
          <p:spPr>
            <a:xfrm>
              <a:off x="1638489" y="12441154"/>
              <a:ext cx="197255" cy="203155"/>
            </a:xfrm>
            <a:prstGeom prst="rect">
              <a:avLst/>
            </a:prstGeom>
          </p:spPr>
        </p:pic>
        <p:pic>
          <p:nvPicPr>
            <p:cNvPr id="810" name="object 810"/>
            <p:cNvPicPr/>
            <p:nvPr/>
          </p:nvPicPr>
          <p:blipFill>
            <a:blip r:embed="rId5" cstate="print"/>
            <a:stretch>
              <a:fillRect/>
            </a:stretch>
          </p:blipFill>
          <p:spPr>
            <a:xfrm>
              <a:off x="1883452" y="12433968"/>
              <a:ext cx="77217" cy="211356"/>
            </a:xfrm>
            <a:prstGeom prst="rect">
              <a:avLst/>
            </a:prstGeom>
          </p:spPr>
        </p:pic>
        <p:grpSp>
          <p:nvGrpSpPr>
            <p:cNvPr id="811" name="object 811"/>
            <p:cNvGrpSpPr/>
            <p:nvPr/>
          </p:nvGrpSpPr>
          <p:grpSpPr>
            <a:xfrm>
              <a:off x="2030681" y="12424723"/>
              <a:ext cx="1005840" cy="238125"/>
              <a:chOff x="2030681" y="12424723"/>
              <a:chExt cx="1005840" cy="238125"/>
            </a:xfrm>
          </p:grpSpPr>
          <p:pic>
            <p:nvPicPr>
              <p:cNvPr id="812" name="object 812"/>
              <p:cNvPicPr/>
              <p:nvPr/>
            </p:nvPicPr>
            <p:blipFill>
              <a:blip r:embed="rId6" cstate="print"/>
              <a:stretch>
                <a:fillRect/>
              </a:stretch>
            </p:blipFill>
            <p:spPr>
              <a:xfrm>
                <a:off x="2030681" y="12426518"/>
                <a:ext cx="238295" cy="235746"/>
              </a:xfrm>
              <a:prstGeom prst="rect">
                <a:avLst/>
              </a:prstGeom>
            </p:spPr>
          </p:pic>
          <p:pic>
            <p:nvPicPr>
              <p:cNvPr id="813" name="object 813"/>
              <p:cNvPicPr/>
              <p:nvPr/>
            </p:nvPicPr>
            <p:blipFill>
              <a:blip r:embed="rId7" cstate="print"/>
              <a:stretch>
                <a:fillRect/>
              </a:stretch>
            </p:blipFill>
            <p:spPr>
              <a:xfrm>
                <a:off x="2288469" y="12431918"/>
                <a:ext cx="230601" cy="229055"/>
              </a:xfrm>
              <a:prstGeom prst="rect">
                <a:avLst/>
              </a:prstGeom>
            </p:spPr>
          </p:pic>
          <p:pic>
            <p:nvPicPr>
              <p:cNvPr id="814" name="object 814"/>
              <p:cNvPicPr/>
              <p:nvPr/>
            </p:nvPicPr>
            <p:blipFill>
              <a:blip r:embed="rId8" cstate="print"/>
              <a:stretch>
                <a:fillRect/>
              </a:stretch>
            </p:blipFill>
            <p:spPr>
              <a:xfrm>
                <a:off x="2547025" y="12425501"/>
                <a:ext cx="228548" cy="233669"/>
              </a:xfrm>
              <a:prstGeom prst="rect">
                <a:avLst/>
              </a:prstGeom>
            </p:spPr>
          </p:pic>
          <p:pic>
            <p:nvPicPr>
              <p:cNvPr id="815" name="object 815"/>
              <p:cNvPicPr/>
              <p:nvPr/>
            </p:nvPicPr>
            <p:blipFill>
              <a:blip r:embed="rId9" cstate="print"/>
              <a:stretch>
                <a:fillRect/>
              </a:stretch>
            </p:blipFill>
            <p:spPr>
              <a:xfrm>
                <a:off x="2803783" y="12424723"/>
                <a:ext cx="232654" cy="234955"/>
              </a:xfrm>
              <a:prstGeom prst="rect">
                <a:avLst/>
              </a:prstGeom>
            </p:spPr>
          </p:pic>
        </p:grpSp>
        <p:grpSp>
          <p:nvGrpSpPr>
            <p:cNvPr id="816" name="object 816"/>
            <p:cNvGrpSpPr/>
            <p:nvPr/>
          </p:nvGrpSpPr>
          <p:grpSpPr>
            <a:xfrm>
              <a:off x="1068498" y="12316473"/>
              <a:ext cx="125730" cy="45085"/>
              <a:chOff x="1068498" y="12316473"/>
              <a:chExt cx="125730" cy="45085"/>
            </a:xfrm>
          </p:grpSpPr>
          <p:sp>
            <p:nvSpPr>
              <p:cNvPr id="817" name="object 817"/>
              <p:cNvSpPr/>
              <p:nvPr/>
            </p:nvSpPr>
            <p:spPr>
              <a:xfrm>
                <a:off x="1068489" y="12316483"/>
                <a:ext cx="125730" cy="45085"/>
              </a:xfrm>
              <a:custGeom>
                <a:avLst/>
                <a:gdLst/>
                <a:ahLst/>
                <a:cxnLst/>
                <a:rect l="l" t="t" r="r" b="b"/>
                <a:pathLst>
                  <a:path w="125730" h="45084">
                    <a:moveTo>
                      <a:pt x="125387" y="36944"/>
                    </a:moveTo>
                    <a:lnTo>
                      <a:pt x="0" y="36944"/>
                    </a:lnTo>
                    <a:lnTo>
                      <a:pt x="0" y="45046"/>
                    </a:lnTo>
                    <a:lnTo>
                      <a:pt x="125387" y="45046"/>
                    </a:lnTo>
                    <a:lnTo>
                      <a:pt x="125387" y="36944"/>
                    </a:lnTo>
                    <a:close/>
                  </a:path>
                  <a:path w="125730" h="45084">
                    <a:moveTo>
                      <a:pt x="125387" y="0"/>
                    </a:moveTo>
                    <a:lnTo>
                      <a:pt x="0" y="0"/>
                    </a:lnTo>
                    <a:lnTo>
                      <a:pt x="0" y="31724"/>
                    </a:lnTo>
                    <a:lnTo>
                      <a:pt x="125387" y="31724"/>
                    </a:lnTo>
                    <a:lnTo>
                      <a:pt x="125387" y="0"/>
                    </a:lnTo>
                    <a:close/>
                  </a:path>
                </a:pathLst>
              </a:custGeom>
              <a:solidFill>
                <a:srgbClr val="333376"/>
              </a:solidFill>
            </p:spPr>
            <p:txBody>
              <a:bodyPr wrap="square" lIns="0" tIns="0" rIns="0" bIns="0" rtlCol="0"/>
              <a:lstStyle/>
              <a:p>
                <a:endParaRPr/>
              </a:p>
            </p:txBody>
          </p:sp>
          <p:sp>
            <p:nvSpPr>
              <p:cNvPr id="818" name="object 818"/>
              <p:cNvSpPr/>
              <p:nvPr/>
            </p:nvSpPr>
            <p:spPr>
              <a:xfrm>
                <a:off x="1068489" y="12325817"/>
                <a:ext cx="125730" cy="27940"/>
              </a:xfrm>
              <a:custGeom>
                <a:avLst/>
                <a:gdLst/>
                <a:ahLst/>
                <a:cxnLst/>
                <a:rect l="l" t="t" r="r" b="b"/>
                <a:pathLst>
                  <a:path w="125730" h="27940">
                    <a:moveTo>
                      <a:pt x="56070" y="4864"/>
                    </a:moveTo>
                    <a:lnTo>
                      <a:pt x="54698" y="3492"/>
                    </a:lnTo>
                    <a:lnTo>
                      <a:pt x="51346" y="3492"/>
                    </a:lnTo>
                    <a:lnTo>
                      <a:pt x="49987" y="4864"/>
                    </a:lnTo>
                    <a:lnTo>
                      <a:pt x="49987" y="8204"/>
                    </a:lnTo>
                    <a:lnTo>
                      <a:pt x="51346" y="9588"/>
                    </a:lnTo>
                    <a:lnTo>
                      <a:pt x="53022" y="9588"/>
                    </a:lnTo>
                    <a:lnTo>
                      <a:pt x="54698" y="9588"/>
                    </a:lnTo>
                    <a:lnTo>
                      <a:pt x="56070" y="8204"/>
                    </a:lnTo>
                    <a:lnTo>
                      <a:pt x="56070" y="4864"/>
                    </a:lnTo>
                    <a:close/>
                  </a:path>
                  <a:path w="125730" h="27940">
                    <a:moveTo>
                      <a:pt x="81381" y="2933"/>
                    </a:moveTo>
                    <a:lnTo>
                      <a:pt x="78447" y="0"/>
                    </a:lnTo>
                    <a:lnTo>
                      <a:pt x="71234" y="0"/>
                    </a:lnTo>
                    <a:lnTo>
                      <a:pt x="68313" y="2933"/>
                    </a:lnTo>
                    <a:lnTo>
                      <a:pt x="68313" y="10134"/>
                    </a:lnTo>
                    <a:lnTo>
                      <a:pt x="71234" y="13068"/>
                    </a:lnTo>
                    <a:lnTo>
                      <a:pt x="74841" y="13068"/>
                    </a:lnTo>
                    <a:lnTo>
                      <a:pt x="78447" y="13068"/>
                    </a:lnTo>
                    <a:lnTo>
                      <a:pt x="81381" y="10134"/>
                    </a:lnTo>
                    <a:lnTo>
                      <a:pt x="81381" y="2933"/>
                    </a:lnTo>
                    <a:close/>
                  </a:path>
                  <a:path w="125730" h="27940">
                    <a:moveTo>
                      <a:pt x="99707" y="4864"/>
                    </a:moveTo>
                    <a:lnTo>
                      <a:pt x="98336" y="3492"/>
                    </a:lnTo>
                    <a:lnTo>
                      <a:pt x="94983" y="3492"/>
                    </a:lnTo>
                    <a:lnTo>
                      <a:pt x="93611" y="4864"/>
                    </a:lnTo>
                    <a:lnTo>
                      <a:pt x="93611" y="8204"/>
                    </a:lnTo>
                    <a:lnTo>
                      <a:pt x="94983" y="9588"/>
                    </a:lnTo>
                    <a:lnTo>
                      <a:pt x="96659" y="9588"/>
                    </a:lnTo>
                    <a:lnTo>
                      <a:pt x="98336" y="9588"/>
                    </a:lnTo>
                    <a:lnTo>
                      <a:pt x="99707" y="8204"/>
                    </a:lnTo>
                    <a:lnTo>
                      <a:pt x="99707" y="4864"/>
                    </a:lnTo>
                    <a:close/>
                  </a:path>
                  <a:path w="125730" h="27940">
                    <a:moveTo>
                      <a:pt x="125387" y="22402"/>
                    </a:moveTo>
                    <a:lnTo>
                      <a:pt x="0" y="22402"/>
                    </a:lnTo>
                    <a:lnTo>
                      <a:pt x="0" y="27609"/>
                    </a:lnTo>
                    <a:lnTo>
                      <a:pt x="125387" y="27609"/>
                    </a:lnTo>
                    <a:lnTo>
                      <a:pt x="125387" y="22402"/>
                    </a:lnTo>
                    <a:close/>
                  </a:path>
                </a:pathLst>
              </a:custGeom>
              <a:solidFill>
                <a:srgbClr val="7DA7D9"/>
              </a:solidFill>
            </p:spPr>
            <p:txBody>
              <a:bodyPr wrap="square" lIns="0" tIns="0" rIns="0" bIns="0" rtlCol="0"/>
              <a:lstStyle/>
              <a:p>
                <a:endParaRPr/>
              </a:p>
            </p:txBody>
          </p:sp>
        </p:grpSp>
        <p:grpSp>
          <p:nvGrpSpPr>
            <p:cNvPr id="819" name="object 819"/>
            <p:cNvGrpSpPr/>
            <p:nvPr/>
          </p:nvGrpSpPr>
          <p:grpSpPr>
            <a:xfrm>
              <a:off x="949641" y="12293057"/>
              <a:ext cx="140335" cy="244475"/>
              <a:chOff x="949641" y="12293057"/>
              <a:chExt cx="140335" cy="244475"/>
            </a:xfrm>
          </p:grpSpPr>
          <p:sp>
            <p:nvSpPr>
              <p:cNvPr id="820" name="object 820"/>
              <p:cNvSpPr/>
              <p:nvPr/>
            </p:nvSpPr>
            <p:spPr>
              <a:xfrm>
                <a:off x="973061" y="12409358"/>
                <a:ext cx="45085" cy="128270"/>
              </a:xfrm>
              <a:custGeom>
                <a:avLst/>
                <a:gdLst/>
                <a:ahLst/>
                <a:cxnLst/>
                <a:rect l="l" t="t" r="r" b="b"/>
                <a:pathLst>
                  <a:path w="45084" h="128270">
                    <a:moveTo>
                      <a:pt x="31711" y="0"/>
                    </a:moveTo>
                    <a:lnTo>
                      <a:pt x="0" y="0"/>
                    </a:lnTo>
                    <a:lnTo>
                      <a:pt x="0" y="127952"/>
                    </a:lnTo>
                    <a:lnTo>
                      <a:pt x="31711" y="127952"/>
                    </a:lnTo>
                    <a:lnTo>
                      <a:pt x="31711" y="0"/>
                    </a:lnTo>
                    <a:close/>
                  </a:path>
                  <a:path w="45084" h="128270">
                    <a:moveTo>
                      <a:pt x="45046" y="0"/>
                    </a:moveTo>
                    <a:lnTo>
                      <a:pt x="36944" y="0"/>
                    </a:lnTo>
                    <a:lnTo>
                      <a:pt x="36944" y="127952"/>
                    </a:lnTo>
                    <a:lnTo>
                      <a:pt x="45046" y="127952"/>
                    </a:lnTo>
                    <a:lnTo>
                      <a:pt x="45046" y="0"/>
                    </a:lnTo>
                    <a:close/>
                  </a:path>
                </a:pathLst>
              </a:custGeom>
              <a:solidFill>
                <a:srgbClr val="333376"/>
              </a:solidFill>
            </p:spPr>
            <p:txBody>
              <a:bodyPr wrap="square" lIns="0" tIns="0" rIns="0" bIns="0" rtlCol="0"/>
              <a:lstStyle/>
              <a:p>
                <a:endParaRPr/>
              </a:p>
            </p:txBody>
          </p:sp>
          <p:sp>
            <p:nvSpPr>
              <p:cNvPr id="821" name="object 821"/>
              <p:cNvSpPr/>
              <p:nvPr/>
            </p:nvSpPr>
            <p:spPr>
              <a:xfrm>
                <a:off x="982395" y="12409358"/>
                <a:ext cx="27940" cy="128270"/>
              </a:xfrm>
              <a:custGeom>
                <a:avLst/>
                <a:gdLst/>
                <a:ahLst/>
                <a:cxnLst/>
                <a:rect l="l" t="t" r="r" b="b"/>
                <a:pathLst>
                  <a:path w="27940" h="128270">
                    <a:moveTo>
                      <a:pt x="9563" y="97548"/>
                    </a:moveTo>
                    <a:lnTo>
                      <a:pt x="8204" y="96164"/>
                    </a:lnTo>
                    <a:lnTo>
                      <a:pt x="4851" y="96164"/>
                    </a:lnTo>
                    <a:lnTo>
                      <a:pt x="3479" y="97548"/>
                    </a:lnTo>
                    <a:lnTo>
                      <a:pt x="3479" y="100901"/>
                    </a:lnTo>
                    <a:lnTo>
                      <a:pt x="4851" y="102260"/>
                    </a:lnTo>
                    <a:lnTo>
                      <a:pt x="8204" y="102260"/>
                    </a:lnTo>
                    <a:lnTo>
                      <a:pt x="9563" y="100901"/>
                    </a:lnTo>
                    <a:lnTo>
                      <a:pt x="9563" y="99237"/>
                    </a:lnTo>
                    <a:lnTo>
                      <a:pt x="9563" y="97548"/>
                    </a:lnTo>
                    <a:close/>
                  </a:path>
                  <a:path w="27940" h="128270">
                    <a:moveTo>
                      <a:pt x="9563" y="53898"/>
                    </a:moveTo>
                    <a:lnTo>
                      <a:pt x="8204" y="52539"/>
                    </a:lnTo>
                    <a:lnTo>
                      <a:pt x="4851" y="52539"/>
                    </a:lnTo>
                    <a:lnTo>
                      <a:pt x="3479" y="53898"/>
                    </a:lnTo>
                    <a:lnTo>
                      <a:pt x="3479" y="57277"/>
                    </a:lnTo>
                    <a:lnTo>
                      <a:pt x="4851" y="58635"/>
                    </a:lnTo>
                    <a:lnTo>
                      <a:pt x="8204" y="58635"/>
                    </a:lnTo>
                    <a:lnTo>
                      <a:pt x="9563" y="57277"/>
                    </a:lnTo>
                    <a:lnTo>
                      <a:pt x="9563" y="55587"/>
                    </a:lnTo>
                    <a:lnTo>
                      <a:pt x="9563" y="53898"/>
                    </a:lnTo>
                    <a:close/>
                  </a:path>
                  <a:path w="27940" h="128270">
                    <a:moveTo>
                      <a:pt x="13042" y="73787"/>
                    </a:moveTo>
                    <a:lnTo>
                      <a:pt x="10134" y="70866"/>
                    </a:lnTo>
                    <a:lnTo>
                      <a:pt x="2921" y="70866"/>
                    </a:lnTo>
                    <a:lnTo>
                      <a:pt x="0" y="73787"/>
                    </a:lnTo>
                    <a:lnTo>
                      <a:pt x="0" y="81013"/>
                    </a:lnTo>
                    <a:lnTo>
                      <a:pt x="2921" y="83934"/>
                    </a:lnTo>
                    <a:lnTo>
                      <a:pt x="10134" y="83934"/>
                    </a:lnTo>
                    <a:lnTo>
                      <a:pt x="13042" y="81013"/>
                    </a:lnTo>
                    <a:lnTo>
                      <a:pt x="13042" y="77406"/>
                    </a:lnTo>
                    <a:lnTo>
                      <a:pt x="13042" y="73787"/>
                    </a:lnTo>
                    <a:close/>
                  </a:path>
                  <a:path w="27940" h="128270">
                    <a:moveTo>
                      <a:pt x="27597" y="0"/>
                    </a:moveTo>
                    <a:lnTo>
                      <a:pt x="22377" y="0"/>
                    </a:lnTo>
                    <a:lnTo>
                      <a:pt x="22377" y="127952"/>
                    </a:lnTo>
                    <a:lnTo>
                      <a:pt x="27597" y="127952"/>
                    </a:lnTo>
                    <a:lnTo>
                      <a:pt x="27597" y="0"/>
                    </a:lnTo>
                    <a:close/>
                  </a:path>
                </a:pathLst>
              </a:custGeom>
              <a:solidFill>
                <a:srgbClr val="7DA7D9"/>
              </a:solidFill>
            </p:spPr>
            <p:txBody>
              <a:bodyPr wrap="square" lIns="0" tIns="0" rIns="0" bIns="0" rtlCol="0"/>
              <a:lstStyle/>
              <a:p>
                <a:endParaRPr/>
              </a:p>
            </p:txBody>
          </p:sp>
          <p:sp>
            <p:nvSpPr>
              <p:cNvPr id="822" name="object 822"/>
              <p:cNvSpPr/>
              <p:nvPr/>
            </p:nvSpPr>
            <p:spPr>
              <a:xfrm>
                <a:off x="949641" y="12293057"/>
                <a:ext cx="140335" cy="140335"/>
              </a:xfrm>
              <a:custGeom>
                <a:avLst/>
                <a:gdLst/>
                <a:ahLst/>
                <a:cxnLst/>
                <a:rect l="l" t="t" r="r" b="b"/>
                <a:pathLst>
                  <a:path w="140334" h="140334">
                    <a:moveTo>
                      <a:pt x="9848" y="113324"/>
                    </a:moveTo>
                    <a:lnTo>
                      <a:pt x="3028" y="115554"/>
                    </a:lnTo>
                    <a:lnTo>
                      <a:pt x="527" y="119684"/>
                    </a:lnTo>
                    <a:lnTo>
                      <a:pt x="48" y="129938"/>
                    </a:lnTo>
                    <a:lnTo>
                      <a:pt x="0" y="131342"/>
                    </a:lnTo>
                    <a:lnTo>
                      <a:pt x="2238" y="134729"/>
                    </a:lnTo>
                    <a:lnTo>
                      <a:pt x="6851" y="139083"/>
                    </a:lnTo>
                    <a:lnTo>
                      <a:pt x="10604" y="140145"/>
                    </a:lnTo>
                    <a:lnTo>
                      <a:pt x="19807" y="139130"/>
                    </a:lnTo>
                    <a:lnTo>
                      <a:pt x="23560" y="137171"/>
                    </a:lnTo>
                    <a:lnTo>
                      <a:pt x="28017" y="131318"/>
                    </a:lnTo>
                    <a:lnTo>
                      <a:pt x="29141" y="128250"/>
                    </a:lnTo>
                    <a:lnTo>
                      <a:pt x="29240" y="127401"/>
                    </a:lnTo>
                    <a:lnTo>
                      <a:pt x="15111" y="127401"/>
                    </a:lnTo>
                    <a:lnTo>
                      <a:pt x="17329" y="123601"/>
                    </a:lnTo>
                    <a:lnTo>
                      <a:pt x="17318" y="119566"/>
                    </a:lnTo>
                    <a:lnTo>
                      <a:pt x="12952" y="114221"/>
                    </a:lnTo>
                    <a:lnTo>
                      <a:pt x="9848" y="113324"/>
                    </a:lnTo>
                    <a:close/>
                  </a:path>
                  <a:path w="140334" h="140334">
                    <a:moveTo>
                      <a:pt x="99311" y="118941"/>
                    </a:moveTo>
                    <a:lnTo>
                      <a:pt x="55679" y="118941"/>
                    </a:lnTo>
                    <a:lnTo>
                      <a:pt x="55620" y="122563"/>
                    </a:lnTo>
                    <a:lnTo>
                      <a:pt x="57342" y="130138"/>
                    </a:lnTo>
                    <a:lnTo>
                      <a:pt x="61484" y="134587"/>
                    </a:lnTo>
                    <a:lnTo>
                      <a:pt x="75608" y="139956"/>
                    </a:lnTo>
                    <a:lnTo>
                      <a:pt x="83726" y="139035"/>
                    </a:lnTo>
                    <a:lnTo>
                      <a:pt x="96057" y="129938"/>
                    </a:lnTo>
                    <a:lnTo>
                      <a:pt x="99505" y="122563"/>
                    </a:lnTo>
                    <a:lnTo>
                      <a:pt x="99425" y="120722"/>
                    </a:lnTo>
                    <a:lnTo>
                      <a:pt x="99311" y="118941"/>
                    </a:lnTo>
                    <a:close/>
                  </a:path>
                  <a:path w="140334" h="140334">
                    <a:moveTo>
                      <a:pt x="51624" y="124522"/>
                    </a:moveTo>
                    <a:lnTo>
                      <a:pt x="29578" y="124522"/>
                    </a:lnTo>
                    <a:lnTo>
                      <a:pt x="32645" y="126410"/>
                    </a:lnTo>
                    <a:lnTo>
                      <a:pt x="37837" y="128026"/>
                    </a:lnTo>
                    <a:lnTo>
                      <a:pt x="40952" y="127448"/>
                    </a:lnTo>
                    <a:lnTo>
                      <a:pt x="47773" y="126504"/>
                    </a:lnTo>
                    <a:lnTo>
                      <a:pt x="51372" y="124770"/>
                    </a:lnTo>
                    <a:lnTo>
                      <a:pt x="51624" y="124522"/>
                    </a:lnTo>
                    <a:close/>
                  </a:path>
                  <a:path w="140334" h="140334">
                    <a:moveTo>
                      <a:pt x="44420" y="65730"/>
                    </a:moveTo>
                    <a:lnTo>
                      <a:pt x="16964" y="92674"/>
                    </a:lnTo>
                    <a:lnTo>
                      <a:pt x="16503" y="96238"/>
                    </a:lnTo>
                    <a:lnTo>
                      <a:pt x="17223" y="100946"/>
                    </a:lnTo>
                    <a:lnTo>
                      <a:pt x="17978" y="104238"/>
                    </a:lnTo>
                    <a:lnTo>
                      <a:pt x="18084" y="107507"/>
                    </a:lnTo>
                    <a:lnTo>
                      <a:pt x="18678" y="113324"/>
                    </a:lnTo>
                    <a:lnTo>
                      <a:pt x="19695" y="120722"/>
                    </a:lnTo>
                    <a:lnTo>
                      <a:pt x="19813" y="122563"/>
                    </a:lnTo>
                    <a:lnTo>
                      <a:pt x="18073" y="125489"/>
                    </a:lnTo>
                    <a:lnTo>
                      <a:pt x="17023" y="126669"/>
                    </a:lnTo>
                    <a:lnTo>
                      <a:pt x="16374" y="127283"/>
                    </a:lnTo>
                    <a:lnTo>
                      <a:pt x="15111" y="127401"/>
                    </a:lnTo>
                    <a:lnTo>
                      <a:pt x="29240" y="127401"/>
                    </a:lnTo>
                    <a:lnTo>
                      <a:pt x="29578" y="124522"/>
                    </a:lnTo>
                    <a:lnTo>
                      <a:pt x="51624" y="124522"/>
                    </a:lnTo>
                    <a:lnTo>
                      <a:pt x="54086" y="122103"/>
                    </a:lnTo>
                    <a:lnTo>
                      <a:pt x="55679" y="118941"/>
                    </a:lnTo>
                    <a:lnTo>
                      <a:pt x="99311" y="118941"/>
                    </a:lnTo>
                    <a:lnTo>
                      <a:pt x="98747" y="110114"/>
                    </a:lnTo>
                    <a:lnTo>
                      <a:pt x="112664" y="110114"/>
                    </a:lnTo>
                    <a:lnTo>
                      <a:pt x="113013" y="109725"/>
                    </a:lnTo>
                    <a:lnTo>
                      <a:pt x="113568" y="107507"/>
                    </a:lnTo>
                    <a:lnTo>
                      <a:pt x="112754" y="102881"/>
                    </a:lnTo>
                    <a:lnTo>
                      <a:pt x="111680" y="100686"/>
                    </a:lnTo>
                    <a:lnTo>
                      <a:pt x="110087" y="98728"/>
                    </a:lnTo>
                    <a:lnTo>
                      <a:pt x="124218" y="98728"/>
                    </a:lnTo>
                    <a:lnTo>
                      <a:pt x="129934" y="96037"/>
                    </a:lnTo>
                    <a:lnTo>
                      <a:pt x="139043" y="83707"/>
                    </a:lnTo>
                    <a:lnTo>
                      <a:pt x="139952" y="75588"/>
                    </a:lnTo>
                    <a:lnTo>
                      <a:pt x="136612" y="66762"/>
                    </a:lnTo>
                    <a:lnTo>
                      <a:pt x="53519" y="66762"/>
                    </a:lnTo>
                    <a:lnTo>
                      <a:pt x="44420" y="65730"/>
                    </a:lnTo>
                    <a:close/>
                  </a:path>
                  <a:path w="140334" h="140334">
                    <a:moveTo>
                      <a:pt x="112664" y="110114"/>
                    </a:moveTo>
                    <a:lnTo>
                      <a:pt x="98747" y="110114"/>
                    </a:lnTo>
                    <a:lnTo>
                      <a:pt x="100706" y="111684"/>
                    </a:lnTo>
                    <a:lnTo>
                      <a:pt x="102877" y="112769"/>
                    </a:lnTo>
                    <a:lnTo>
                      <a:pt x="107503" y="113572"/>
                    </a:lnTo>
                    <a:lnTo>
                      <a:pt x="109721" y="113017"/>
                    </a:lnTo>
                    <a:lnTo>
                      <a:pt x="111586" y="111318"/>
                    </a:lnTo>
                    <a:lnTo>
                      <a:pt x="112664" y="110114"/>
                    </a:lnTo>
                    <a:close/>
                  </a:path>
                  <a:path w="140334" h="140334">
                    <a:moveTo>
                      <a:pt x="124218" y="98728"/>
                    </a:moveTo>
                    <a:lnTo>
                      <a:pt x="110087" y="98728"/>
                    </a:lnTo>
                    <a:lnTo>
                      <a:pt x="122488" y="99542"/>
                    </a:lnTo>
                    <a:lnTo>
                      <a:pt x="124218" y="98728"/>
                    </a:lnTo>
                    <a:close/>
                  </a:path>
                  <a:path w="140334" h="140334">
                    <a:moveTo>
                      <a:pt x="38770" y="33050"/>
                    </a:moveTo>
                    <a:lnTo>
                      <a:pt x="34085" y="34089"/>
                    </a:lnTo>
                    <a:lnTo>
                      <a:pt x="33035" y="38762"/>
                    </a:lnTo>
                    <a:lnTo>
                      <a:pt x="34345" y="42266"/>
                    </a:lnTo>
                    <a:lnTo>
                      <a:pt x="35820" y="45310"/>
                    </a:lnTo>
                    <a:lnTo>
                      <a:pt x="33365" y="46066"/>
                    </a:lnTo>
                    <a:lnTo>
                      <a:pt x="31135" y="47175"/>
                    </a:lnTo>
                    <a:lnTo>
                      <a:pt x="22793" y="53098"/>
                    </a:lnTo>
                    <a:lnTo>
                      <a:pt x="34557" y="56461"/>
                    </a:lnTo>
                    <a:lnTo>
                      <a:pt x="43242" y="60272"/>
                    </a:lnTo>
                    <a:lnTo>
                      <a:pt x="53519" y="66762"/>
                    </a:lnTo>
                    <a:lnTo>
                      <a:pt x="136612" y="66762"/>
                    </a:lnTo>
                    <a:lnTo>
                      <a:pt x="134607" y="61464"/>
                    </a:lnTo>
                    <a:lnTo>
                      <a:pt x="130146" y="57322"/>
                    </a:lnTo>
                    <a:lnTo>
                      <a:pt x="122880" y="55659"/>
                    </a:lnTo>
                    <a:lnTo>
                      <a:pt x="118984" y="55659"/>
                    </a:lnTo>
                    <a:lnTo>
                      <a:pt x="122134" y="54042"/>
                    </a:lnTo>
                    <a:lnTo>
                      <a:pt x="122658" y="53511"/>
                    </a:lnTo>
                    <a:lnTo>
                      <a:pt x="66770" y="53511"/>
                    </a:lnTo>
                    <a:lnTo>
                      <a:pt x="60280" y="43234"/>
                    </a:lnTo>
                    <a:lnTo>
                      <a:pt x="57004" y="35812"/>
                    </a:lnTo>
                    <a:lnTo>
                      <a:pt x="45318" y="35812"/>
                    </a:lnTo>
                    <a:lnTo>
                      <a:pt x="42274" y="34360"/>
                    </a:lnTo>
                    <a:lnTo>
                      <a:pt x="38770" y="33050"/>
                    </a:lnTo>
                    <a:close/>
                  </a:path>
                  <a:path w="140334" h="140334">
                    <a:moveTo>
                      <a:pt x="120742" y="55517"/>
                    </a:moveTo>
                    <a:lnTo>
                      <a:pt x="118984" y="55659"/>
                    </a:lnTo>
                    <a:lnTo>
                      <a:pt x="122880" y="55659"/>
                    </a:lnTo>
                    <a:lnTo>
                      <a:pt x="122571" y="55588"/>
                    </a:lnTo>
                    <a:lnTo>
                      <a:pt x="120742" y="55517"/>
                    </a:lnTo>
                    <a:close/>
                  </a:path>
                  <a:path w="140334" h="140334">
                    <a:moveTo>
                      <a:pt x="95868" y="16200"/>
                    </a:moveTo>
                    <a:lnTo>
                      <a:pt x="91998" y="16826"/>
                    </a:lnTo>
                    <a:lnTo>
                      <a:pt x="76589" y="16826"/>
                    </a:lnTo>
                    <a:lnTo>
                      <a:pt x="68781" y="28626"/>
                    </a:lnTo>
                    <a:lnTo>
                      <a:pt x="66506" y="35812"/>
                    </a:lnTo>
                    <a:lnTo>
                      <a:pt x="66385" y="36874"/>
                    </a:lnTo>
                    <a:lnTo>
                      <a:pt x="65918" y="42266"/>
                    </a:lnTo>
                    <a:lnTo>
                      <a:pt x="65833" y="45310"/>
                    </a:lnTo>
                    <a:lnTo>
                      <a:pt x="66770" y="53511"/>
                    </a:lnTo>
                    <a:lnTo>
                      <a:pt x="122658" y="53511"/>
                    </a:lnTo>
                    <a:lnTo>
                      <a:pt x="124789" y="51352"/>
                    </a:lnTo>
                    <a:lnTo>
                      <a:pt x="126500" y="47777"/>
                    </a:lnTo>
                    <a:lnTo>
                      <a:pt x="127291" y="40012"/>
                    </a:lnTo>
                    <a:lnTo>
                      <a:pt x="127904" y="36874"/>
                    </a:lnTo>
                    <a:lnTo>
                      <a:pt x="126430" y="32637"/>
                    </a:lnTo>
                    <a:lnTo>
                      <a:pt x="124518" y="29593"/>
                    </a:lnTo>
                    <a:lnTo>
                      <a:pt x="128258" y="29133"/>
                    </a:lnTo>
                    <a:lnTo>
                      <a:pt x="131350" y="28000"/>
                    </a:lnTo>
                    <a:lnTo>
                      <a:pt x="137167" y="23552"/>
                    </a:lnTo>
                    <a:lnTo>
                      <a:pt x="139088" y="19917"/>
                    </a:lnTo>
                    <a:lnTo>
                      <a:pt x="122394" y="19917"/>
                    </a:lnTo>
                    <a:lnTo>
                      <a:pt x="113532" y="18690"/>
                    </a:lnTo>
                    <a:lnTo>
                      <a:pt x="110606" y="18419"/>
                    </a:lnTo>
                    <a:lnTo>
                      <a:pt x="108553" y="18183"/>
                    </a:lnTo>
                    <a:lnTo>
                      <a:pt x="106594" y="18006"/>
                    </a:lnTo>
                    <a:lnTo>
                      <a:pt x="104246" y="17982"/>
                    </a:lnTo>
                    <a:lnTo>
                      <a:pt x="100635" y="17168"/>
                    </a:lnTo>
                    <a:lnTo>
                      <a:pt x="98949" y="16826"/>
                    </a:lnTo>
                    <a:lnTo>
                      <a:pt x="91998" y="16826"/>
                    </a:lnTo>
                    <a:lnTo>
                      <a:pt x="76776" y="16543"/>
                    </a:lnTo>
                    <a:lnTo>
                      <a:pt x="97554" y="16543"/>
                    </a:lnTo>
                    <a:lnTo>
                      <a:pt x="95868" y="16200"/>
                    </a:lnTo>
                    <a:close/>
                  </a:path>
                  <a:path w="140334" h="140334">
                    <a:moveTo>
                      <a:pt x="53083" y="22797"/>
                    </a:moveTo>
                    <a:lnTo>
                      <a:pt x="47171" y="31139"/>
                    </a:lnTo>
                    <a:lnTo>
                      <a:pt x="46050" y="33369"/>
                    </a:lnTo>
                    <a:lnTo>
                      <a:pt x="45318" y="35812"/>
                    </a:lnTo>
                    <a:lnTo>
                      <a:pt x="57004" y="35812"/>
                    </a:lnTo>
                    <a:lnTo>
                      <a:pt x="56457" y="34573"/>
                    </a:lnTo>
                    <a:lnTo>
                      <a:pt x="53083" y="22797"/>
                    </a:lnTo>
                    <a:close/>
                  </a:path>
                  <a:path w="140334" h="140334">
                    <a:moveTo>
                      <a:pt x="139659" y="15091"/>
                    </a:moveTo>
                    <a:lnTo>
                      <a:pt x="127397" y="15091"/>
                    </a:lnTo>
                    <a:lnTo>
                      <a:pt x="127291" y="16366"/>
                    </a:lnTo>
                    <a:lnTo>
                      <a:pt x="126666" y="17015"/>
                    </a:lnTo>
                    <a:lnTo>
                      <a:pt x="125486" y="18088"/>
                    </a:lnTo>
                    <a:lnTo>
                      <a:pt x="122394" y="19917"/>
                    </a:lnTo>
                    <a:lnTo>
                      <a:pt x="139088" y="19917"/>
                    </a:lnTo>
                    <a:lnTo>
                      <a:pt x="139659" y="15091"/>
                    </a:lnTo>
                    <a:close/>
                  </a:path>
                  <a:path w="140334" h="140334">
                    <a:moveTo>
                      <a:pt x="131303" y="0"/>
                    </a:moveTo>
                    <a:lnTo>
                      <a:pt x="119680" y="530"/>
                    </a:lnTo>
                    <a:lnTo>
                      <a:pt x="115574" y="3044"/>
                    </a:lnTo>
                    <a:lnTo>
                      <a:pt x="113320" y="9840"/>
                    </a:lnTo>
                    <a:lnTo>
                      <a:pt x="114217" y="12956"/>
                    </a:lnTo>
                    <a:lnTo>
                      <a:pt x="119550" y="17310"/>
                    </a:lnTo>
                    <a:lnTo>
                      <a:pt x="123598" y="17333"/>
                    </a:lnTo>
                    <a:lnTo>
                      <a:pt x="127397" y="15091"/>
                    </a:lnTo>
                    <a:lnTo>
                      <a:pt x="139659" y="15091"/>
                    </a:lnTo>
                    <a:lnTo>
                      <a:pt x="140153" y="10607"/>
                    </a:lnTo>
                    <a:lnTo>
                      <a:pt x="139079" y="6843"/>
                    </a:lnTo>
                    <a:lnTo>
                      <a:pt x="134737" y="2241"/>
                    </a:lnTo>
                    <a:lnTo>
                      <a:pt x="131303" y="0"/>
                    </a:lnTo>
                    <a:close/>
                  </a:path>
                </a:pathLst>
              </a:custGeom>
              <a:solidFill>
                <a:srgbClr val="333376"/>
              </a:solidFill>
            </p:spPr>
            <p:txBody>
              <a:bodyPr wrap="square" lIns="0" tIns="0" rIns="0" bIns="0" rtlCol="0"/>
              <a:lstStyle/>
              <a:p>
                <a:endParaRPr/>
              </a:p>
            </p:txBody>
          </p:sp>
          <p:sp>
            <p:nvSpPr>
              <p:cNvPr id="823" name="object 823"/>
              <p:cNvSpPr/>
              <p:nvPr/>
            </p:nvSpPr>
            <p:spPr>
              <a:xfrm>
                <a:off x="953693" y="12297115"/>
                <a:ext cx="132715" cy="132715"/>
              </a:xfrm>
              <a:custGeom>
                <a:avLst/>
                <a:gdLst/>
                <a:ahLst/>
                <a:cxnLst/>
                <a:rect l="l" t="t" r="r" b="b"/>
                <a:pathLst>
                  <a:path w="132715" h="132715">
                    <a:moveTo>
                      <a:pt x="19786" y="124904"/>
                    </a:moveTo>
                    <a:lnTo>
                      <a:pt x="14973" y="127749"/>
                    </a:lnTo>
                    <a:lnTo>
                      <a:pt x="6959" y="127355"/>
                    </a:lnTo>
                    <a:lnTo>
                      <a:pt x="4838" y="124625"/>
                    </a:lnTo>
                    <a:lnTo>
                      <a:pt x="6235" y="122999"/>
                    </a:lnTo>
                    <a:lnTo>
                      <a:pt x="7518" y="121577"/>
                    </a:lnTo>
                    <a:lnTo>
                      <a:pt x="9931" y="117957"/>
                    </a:lnTo>
                    <a:lnTo>
                      <a:pt x="5511" y="112560"/>
                    </a:lnTo>
                    <a:lnTo>
                      <a:pt x="685" y="114134"/>
                    </a:lnTo>
                    <a:lnTo>
                      <a:pt x="0" y="128689"/>
                    </a:lnTo>
                    <a:lnTo>
                      <a:pt x="4152" y="132194"/>
                    </a:lnTo>
                    <a:lnTo>
                      <a:pt x="10477" y="131508"/>
                    </a:lnTo>
                    <a:lnTo>
                      <a:pt x="15176" y="130213"/>
                    </a:lnTo>
                    <a:lnTo>
                      <a:pt x="18008" y="127749"/>
                    </a:lnTo>
                    <a:lnTo>
                      <a:pt x="19126" y="126771"/>
                    </a:lnTo>
                    <a:lnTo>
                      <a:pt x="19786" y="124904"/>
                    </a:lnTo>
                    <a:close/>
                  </a:path>
                  <a:path w="132715" h="132715">
                    <a:moveTo>
                      <a:pt x="20866" y="124269"/>
                    </a:moveTo>
                    <a:lnTo>
                      <a:pt x="20624" y="122516"/>
                    </a:lnTo>
                    <a:lnTo>
                      <a:pt x="19786" y="124904"/>
                    </a:lnTo>
                    <a:lnTo>
                      <a:pt x="20866" y="124269"/>
                    </a:lnTo>
                    <a:close/>
                  </a:path>
                  <a:path w="132715" h="132715">
                    <a:moveTo>
                      <a:pt x="40144" y="111620"/>
                    </a:moveTo>
                    <a:lnTo>
                      <a:pt x="38608" y="115570"/>
                    </a:lnTo>
                    <a:lnTo>
                      <a:pt x="37744" y="116078"/>
                    </a:lnTo>
                    <a:lnTo>
                      <a:pt x="40068" y="116141"/>
                    </a:lnTo>
                    <a:lnTo>
                      <a:pt x="40144" y="111620"/>
                    </a:lnTo>
                    <a:close/>
                  </a:path>
                  <a:path w="132715" h="132715">
                    <a:moveTo>
                      <a:pt x="46507" y="101130"/>
                    </a:moveTo>
                    <a:lnTo>
                      <a:pt x="46418" y="100685"/>
                    </a:lnTo>
                    <a:lnTo>
                      <a:pt x="41871" y="98488"/>
                    </a:lnTo>
                    <a:lnTo>
                      <a:pt x="46507" y="101130"/>
                    </a:lnTo>
                    <a:close/>
                  </a:path>
                  <a:path w="132715" h="132715">
                    <a:moveTo>
                      <a:pt x="49085" y="107035"/>
                    </a:moveTo>
                    <a:lnTo>
                      <a:pt x="46901" y="101358"/>
                    </a:lnTo>
                    <a:lnTo>
                      <a:pt x="46507" y="101130"/>
                    </a:lnTo>
                    <a:lnTo>
                      <a:pt x="47485" y="106387"/>
                    </a:lnTo>
                    <a:lnTo>
                      <a:pt x="45643" y="110286"/>
                    </a:lnTo>
                    <a:lnTo>
                      <a:pt x="45135" y="108369"/>
                    </a:lnTo>
                    <a:lnTo>
                      <a:pt x="44869" y="107353"/>
                    </a:lnTo>
                    <a:lnTo>
                      <a:pt x="42557" y="105537"/>
                    </a:lnTo>
                    <a:lnTo>
                      <a:pt x="40259" y="104724"/>
                    </a:lnTo>
                    <a:lnTo>
                      <a:pt x="40144" y="111620"/>
                    </a:lnTo>
                    <a:lnTo>
                      <a:pt x="41402" y="108369"/>
                    </a:lnTo>
                    <a:lnTo>
                      <a:pt x="42621" y="110744"/>
                    </a:lnTo>
                    <a:lnTo>
                      <a:pt x="44704" y="113995"/>
                    </a:lnTo>
                    <a:lnTo>
                      <a:pt x="41922" y="118719"/>
                    </a:lnTo>
                    <a:lnTo>
                      <a:pt x="47675" y="113499"/>
                    </a:lnTo>
                    <a:lnTo>
                      <a:pt x="48374" y="110286"/>
                    </a:lnTo>
                    <a:lnTo>
                      <a:pt x="49085" y="107035"/>
                    </a:lnTo>
                    <a:close/>
                  </a:path>
                  <a:path w="132715" h="132715">
                    <a:moveTo>
                      <a:pt x="67386" y="94449"/>
                    </a:moveTo>
                    <a:lnTo>
                      <a:pt x="65290" y="92265"/>
                    </a:lnTo>
                    <a:lnTo>
                      <a:pt x="59867" y="91986"/>
                    </a:lnTo>
                    <a:lnTo>
                      <a:pt x="57569" y="93980"/>
                    </a:lnTo>
                    <a:lnTo>
                      <a:pt x="57442" y="96570"/>
                    </a:lnTo>
                    <a:lnTo>
                      <a:pt x="57327" y="99148"/>
                    </a:lnTo>
                    <a:lnTo>
                      <a:pt x="59410" y="101333"/>
                    </a:lnTo>
                    <a:lnTo>
                      <a:pt x="64846" y="101625"/>
                    </a:lnTo>
                    <a:lnTo>
                      <a:pt x="67144" y="99618"/>
                    </a:lnTo>
                    <a:lnTo>
                      <a:pt x="67386" y="94449"/>
                    </a:lnTo>
                    <a:close/>
                  </a:path>
                  <a:path w="132715" h="132715">
                    <a:moveTo>
                      <a:pt x="76339" y="82029"/>
                    </a:moveTo>
                    <a:lnTo>
                      <a:pt x="70916" y="78854"/>
                    </a:lnTo>
                    <a:lnTo>
                      <a:pt x="66294" y="76161"/>
                    </a:lnTo>
                    <a:lnTo>
                      <a:pt x="56134" y="75907"/>
                    </a:lnTo>
                    <a:lnTo>
                      <a:pt x="46570" y="78955"/>
                    </a:lnTo>
                    <a:lnTo>
                      <a:pt x="38290" y="83058"/>
                    </a:lnTo>
                    <a:lnTo>
                      <a:pt x="43700" y="77914"/>
                    </a:lnTo>
                    <a:lnTo>
                      <a:pt x="47904" y="75387"/>
                    </a:lnTo>
                    <a:lnTo>
                      <a:pt x="49949" y="74168"/>
                    </a:lnTo>
                    <a:lnTo>
                      <a:pt x="56299" y="72174"/>
                    </a:lnTo>
                    <a:lnTo>
                      <a:pt x="62014" y="72250"/>
                    </a:lnTo>
                    <a:lnTo>
                      <a:pt x="61823" y="72174"/>
                    </a:lnTo>
                    <a:lnTo>
                      <a:pt x="54838" y="69100"/>
                    </a:lnTo>
                    <a:lnTo>
                      <a:pt x="50228" y="67081"/>
                    </a:lnTo>
                    <a:lnTo>
                      <a:pt x="38684" y="65773"/>
                    </a:lnTo>
                    <a:lnTo>
                      <a:pt x="28765" y="67500"/>
                    </a:lnTo>
                    <a:lnTo>
                      <a:pt x="21856" y="71424"/>
                    </a:lnTo>
                    <a:lnTo>
                      <a:pt x="25882" y="70154"/>
                    </a:lnTo>
                    <a:lnTo>
                      <a:pt x="30302" y="69761"/>
                    </a:lnTo>
                    <a:lnTo>
                      <a:pt x="32956" y="70091"/>
                    </a:lnTo>
                    <a:lnTo>
                      <a:pt x="24155" y="76327"/>
                    </a:lnTo>
                    <a:lnTo>
                      <a:pt x="19202" y="84074"/>
                    </a:lnTo>
                    <a:lnTo>
                      <a:pt x="17386" y="92252"/>
                    </a:lnTo>
                    <a:lnTo>
                      <a:pt x="17945" y="98488"/>
                    </a:lnTo>
                    <a:lnTo>
                      <a:pt x="18046" y="103085"/>
                    </a:lnTo>
                    <a:lnTo>
                      <a:pt x="18453" y="105537"/>
                    </a:lnTo>
                    <a:lnTo>
                      <a:pt x="18745" y="109029"/>
                    </a:lnTo>
                    <a:lnTo>
                      <a:pt x="20624" y="122516"/>
                    </a:lnTo>
                    <a:lnTo>
                      <a:pt x="21386" y="120332"/>
                    </a:lnTo>
                    <a:lnTo>
                      <a:pt x="21031" y="110020"/>
                    </a:lnTo>
                    <a:lnTo>
                      <a:pt x="27444" y="116801"/>
                    </a:lnTo>
                    <a:lnTo>
                      <a:pt x="33629" y="118503"/>
                    </a:lnTo>
                    <a:lnTo>
                      <a:pt x="37744" y="116078"/>
                    </a:lnTo>
                    <a:lnTo>
                      <a:pt x="33451" y="115976"/>
                    </a:lnTo>
                    <a:lnTo>
                      <a:pt x="29629" y="112166"/>
                    </a:lnTo>
                    <a:lnTo>
                      <a:pt x="31305" y="111340"/>
                    </a:lnTo>
                    <a:lnTo>
                      <a:pt x="32715" y="110096"/>
                    </a:lnTo>
                    <a:lnTo>
                      <a:pt x="33782" y="107861"/>
                    </a:lnTo>
                    <a:lnTo>
                      <a:pt x="31686" y="110096"/>
                    </a:lnTo>
                    <a:lnTo>
                      <a:pt x="31330" y="110020"/>
                    </a:lnTo>
                    <a:lnTo>
                      <a:pt x="23545" y="108470"/>
                    </a:lnTo>
                    <a:lnTo>
                      <a:pt x="21526" y="102057"/>
                    </a:lnTo>
                    <a:lnTo>
                      <a:pt x="25666" y="106032"/>
                    </a:lnTo>
                    <a:lnTo>
                      <a:pt x="30340" y="104241"/>
                    </a:lnTo>
                    <a:lnTo>
                      <a:pt x="32550" y="102235"/>
                    </a:lnTo>
                    <a:lnTo>
                      <a:pt x="33108" y="101727"/>
                    </a:lnTo>
                    <a:lnTo>
                      <a:pt x="22352" y="102235"/>
                    </a:lnTo>
                    <a:lnTo>
                      <a:pt x="22301" y="102057"/>
                    </a:lnTo>
                    <a:lnTo>
                      <a:pt x="20535" y="95097"/>
                    </a:lnTo>
                    <a:lnTo>
                      <a:pt x="21971" y="84607"/>
                    </a:lnTo>
                    <a:lnTo>
                      <a:pt x="24574" y="78752"/>
                    </a:lnTo>
                    <a:lnTo>
                      <a:pt x="30340" y="73393"/>
                    </a:lnTo>
                    <a:lnTo>
                      <a:pt x="38531" y="69761"/>
                    </a:lnTo>
                    <a:lnTo>
                      <a:pt x="48348" y="69100"/>
                    </a:lnTo>
                    <a:lnTo>
                      <a:pt x="42062" y="69761"/>
                    </a:lnTo>
                    <a:lnTo>
                      <a:pt x="36931" y="72732"/>
                    </a:lnTo>
                    <a:lnTo>
                      <a:pt x="30149" y="80048"/>
                    </a:lnTo>
                    <a:lnTo>
                      <a:pt x="31864" y="78460"/>
                    </a:lnTo>
                    <a:lnTo>
                      <a:pt x="39738" y="75730"/>
                    </a:lnTo>
                    <a:lnTo>
                      <a:pt x="44538" y="75387"/>
                    </a:lnTo>
                    <a:lnTo>
                      <a:pt x="37109" y="78371"/>
                    </a:lnTo>
                    <a:lnTo>
                      <a:pt x="30556" y="85369"/>
                    </a:lnTo>
                    <a:lnTo>
                      <a:pt x="31153" y="94018"/>
                    </a:lnTo>
                    <a:lnTo>
                      <a:pt x="40576" y="91643"/>
                    </a:lnTo>
                    <a:lnTo>
                      <a:pt x="42100" y="83058"/>
                    </a:lnTo>
                    <a:lnTo>
                      <a:pt x="42227" y="82359"/>
                    </a:lnTo>
                    <a:lnTo>
                      <a:pt x="48514" y="80530"/>
                    </a:lnTo>
                    <a:lnTo>
                      <a:pt x="45364" y="84035"/>
                    </a:lnTo>
                    <a:lnTo>
                      <a:pt x="45212" y="87655"/>
                    </a:lnTo>
                    <a:lnTo>
                      <a:pt x="45529" y="91363"/>
                    </a:lnTo>
                    <a:lnTo>
                      <a:pt x="52247" y="84302"/>
                    </a:lnTo>
                    <a:lnTo>
                      <a:pt x="58458" y="80530"/>
                    </a:lnTo>
                    <a:lnTo>
                      <a:pt x="59804" y="79705"/>
                    </a:lnTo>
                    <a:lnTo>
                      <a:pt x="67576" y="78854"/>
                    </a:lnTo>
                    <a:lnTo>
                      <a:pt x="74980" y="83019"/>
                    </a:lnTo>
                    <a:lnTo>
                      <a:pt x="76339" y="82029"/>
                    </a:lnTo>
                    <a:close/>
                  </a:path>
                  <a:path w="132715" h="132715">
                    <a:moveTo>
                      <a:pt x="80340" y="78155"/>
                    </a:moveTo>
                    <a:lnTo>
                      <a:pt x="67246" y="63258"/>
                    </a:lnTo>
                    <a:lnTo>
                      <a:pt x="66929" y="62788"/>
                    </a:lnTo>
                    <a:lnTo>
                      <a:pt x="62763" y="56667"/>
                    </a:lnTo>
                    <a:lnTo>
                      <a:pt x="62763" y="62788"/>
                    </a:lnTo>
                    <a:lnTo>
                      <a:pt x="56845" y="58432"/>
                    </a:lnTo>
                    <a:lnTo>
                      <a:pt x="47879" y="52819"/>
                    </a:lnTo>
                    <a:lnTo>
                      <a:pt x="42494" y="44894"/>
                    </a:lnTo>
                    <a:lnTo>
                      <a:pt x="40576" y="42062"/>
                    </a:lnTo>
                    <a:lnTo>
                      <a:pt x="39725" y="40513"/>
                    </a:lnTo>
                    <a:lnTo>
                      <a:pt x="38938" y="38950"/>
                    </a:lnTo>
                    <a:lnTo>
                      <a:pt x="40513" y="39738"/>
                    </a:lnTo>
                    <a:lnTo>
                      <a:pt x="42062" y="40563"/>
                    </a:lnTo>
                    <a:lnTo>
                      <a:pt x="52806" y="47891"/>
                    </a:lnTo>
                    <a:lnTo>
                      <a:pt x="58420" y="56832"/>
                    </a:lnTo>
                    <a:lnTo>
                      <a:pt x="62763" y="62788"/>
                    </a:lnTo>
                    <a:lnTo>
                      <a:pt x="62763" y="56667"/>
                    </a:lnTo>
                    <a:lnTo>
                      <a:pt x="57340" y="48691"/>
                    </a:lnTo>
                    <a:lnTo>
                      <a:pt x="52095" y="38950"/>
                    </a:lnTo>
                    <a:lnTo>
                      <a:pt x="51854" y="38493"/>
                    </a:lnTo>
                    <a:lnTo>
                      <a:pt x="50698" y="36360"/>
                    </a:lnTo>
                    <a:lnTo>
                      <a:pt x="47434" y="28168"/>
                    </a:lnTo>
                    <a:lnTo>
                      <a:pt x="45554" y="30797"/>
                    </a:lnTo>
                    <a:lnTo>
                      <a:pt x="43840" y="36207"/>
                    </a:lnTo>
                    <a:lnTo>
                      <a:pt x="44894" y="38493"/>
                    </a:lnTo>
                    <a:lnTo>
                      <a:pt x="42532" y="36906"/>
                    </a:lnTo>
                    <a:lnTo>
                      <a:pt x="35140" y="33147"/>
                    </a:lnTo>
                    <a:lnTo>
                      <a:pt x="33502" y="33515"/>
                    </a:lnTo>
                    <a:lnTo>
                      <a:pt x="33134" y="35153"/>
                    </a:lnTo>
                    <a:lnTo>
                      <a:pt x="36893" y="42519"/>
                    </a:lnTo>
                    <a:lnTo>
                      <a:pt x="38493" y="44894"/>
                    </a:lnTo>
                    <a:lnTo>
                      <a:pt x="36195" y="43853"/>
                    </a:lnTo>
                    <a:lnTo>
                      <a:pt x="30797" y="45567"/>
                    </a:lnTo>
                    <a:lnTo>
                      <a:pt x="28143" y="47434"/>
                    </a:lnTo>
                    <a:lnTo>
                      <a:pt x="36347" y="50711"/>
                    </a:lnTo>
                    <a:lnTo>
                      <a:pt x="48679" y="57353"/>
                    </a:lnTo>
                    <a:lnTo>
                      <a:pt x="63246" y="67246"/>
                    </a:lnTo>
                    <a:lnTo>
                      <a:pt x="78130" y="80340"/>
                    </a:lnTo>
                    <a:lnTo>
                      <a:pt x="80340" y="78155"/>
                    </a:lnTo>
                    <a:close/>
                  </a:path>
                  <a:path w="132715" h="132715">
                    <a:moveTo>
                      <a:pt x="90881" y="111201"/>
                    </a:moveTo>
                    <a:lnTo>
                      <a:pt x="89344" y="114084"/>
                    </a:lnTo>
                    <a:lnTo>
                      <a:pt x="87998" y="116039"/>
                    </a:lnTo>
                    <a:lnTo>
                      <a:pt x="85001" y="116230"/>
                    </a:lnTo>
                    <a:lnTo>
                      <a:pt x="89522" y="111493"/>
                    </a:lnTo>
                    <a:lnTo>
                      <a:pt x="90043" y="105587"/>
                    </a:lnTo>
                    <a:lnTo>
                      <a:pt x="89814" y="104914"/>
                    </a:lnTo>
                    <a:lnTo>
                      <a:pt x="87249" y="97739"/>
                    </a:lnTo>
                    <a:lnTo>
                      <a:pt x="86728" y="101676"/>
                    </a:lnTo>
                    <a:lnTo>
                      <a:pt x="86207" y="103708"/>
                    </a:lnTo>
                    <a:lnTo>
                      <a:pt x="83820" y="104914"/>
                    </a:lnTo>
                    <a:lnTo>
                      <a:pt x="85813" y="99834"/>
                    </a:lnTo>
                    <a:lnTo>
                      <a:pt x="84442" y="93256"/>
                    </a:lnTo>
                    <a:lnTo>
                      <a:pt x="82169" y="90119"/>
                    </a:lnTo>
                    <a:lnTo>
                      <a:pt x="83997" y="96329"/>
                    </a:lnTo>
                    <a:lnTo>
                      <a:pt x="83489" y="101041"/>
                    </a:lnTo>
                    <a:lnTo>
                      <a:pt x="75857" y="107429"/>
                    </a:lnTo>
                    <a:lnTo>
                      <a:pt x="76200" y="111493"/>
                    </a:lnTo>
                    <a:lnTo>
                      <a:pt x="82169" y="111137"/>
                    </a:lnTo>
                    <a:lnTo>
                      <a:pt x="85763" y="108546"/>
                    </a:lnTo>
                    <a:lnTo>
                      <a:pt x="87198" y="105587"/>
                    </a:lnTo>
                    <a:lnTo>
                      <a:pt x="87731" y="111137"/>
                    </a:lnTo>
                    <a:lnTo>
                      <a:pt x="87680" y="111493"/>
                    </a:lnTo>
                    <a:lnTo>
                      <a:pt x="83388" y="114846"/>
                    </a:lnTo>
                    <a:lnTo>
                      <a:pt x="77152" y="116789"/>
                    </a:lnTo>
                    <a:lnTo>
                      <a:pt x="77660" y="119761"/>
                    </a:lnTo>
                    <a:lnTo>
                      <a:pt x="82334" y="121551"/>
                    </a:lnTo>
                    <a:lnTo>
                      <a:pt x="85902" y="120421"/>
                    </a:lnTo>
                    <a:lnTo>
                      <a:pt x="87896" y="118605"/>
                    </a:lnTo>
                    <a:lnTo>
                      <a:pt x="86017" y="123024"/>
                    </a:lnTo>
                    <a:lnTo>
                      <a:pt x="82283" y="125450"/>
                    </a:lnTo>
                    <a:lnTo>
                      <a:pt x="76606" y="125463"/>
                    </a:lnTo>
                    <a:lnTo>
                      <a:pt x="74320" y="125463"/>
                    </a:lnTo>
                    <a:lnTo>
                      <a:pt x="73952" y="125056"/>
                    </a:lnTo>
                    <a:lnTo>
                      <a:pt x="72567" y="123456"/>
                    </a:lnTo>
                    <a:lnTo>
                      <a:pt x="70434" y="118922"/>
                    </a:lnTo>
                    <a:lnTo>
                      <a:pt x="70408" y="125056"/>
                    </a:lnTo>
                    <a:lnTo>
                      <a:pt x="63639" y="124739"/>
                    </a:lnTo>
                    <a:lnTo>
                      <a:pt x="56832" y="118922"/>
                    </a:lnTo>
                    <a:lnTo>
                      <a:pt x="56819" y="118605"/>
                    </a:lnTo>
                    <a:lnTo>
                      <a:pt x="59055" y="107810"/>
                    </a:lnTo>
                    <a:lnTo>
                      <a:pt x="62204" y="106641"/>
                    </a:lnTo>
                    <a:lnTo>
                      <a:pt x="66840" y="108204"/>
                    </a:lnTo>
                    <a:lnTo>
                      <a:pt x="67779" y="111709"/>
                    </a:lnTo>
                    <a:lnTo>
                      <a:pt x="65074" y="112915"/>
                    </a:lnTo>
                    <a:lnTo>
                      <a:pt x="64008" y="116636"/>
                    </a:lnTo>
                    <a:lnTo>
                      <a:pt x="69507" y="118783"/>
                    </a:lnTo>
                    <a:lnTo>
                      <a:pt x="68097" y="121094"/>
                    </a:lnTo>
                    <a:lnTo>
                      <a:pt x="70408" y="125056"/>
                    </a:lnTo>
                    <a:lnTo>
                      <a:pt x="70408" y="118872"/>
                    </a:lnTo>
                    <a:lnTo>
                      <a:pt x="70294" y="118618"/>
                    </a:lnTo>
                    <a:lnTo>
                      <a:pt x="71234" y="117970"/>
                    </a:lnTo>
                    <a:lnTo>
                      <a:pt x="74879" y="115468"/>
                    </a:lnTo>
                    <a:lnTo>
                      <a:pt x="72351" y="106641"/>
                    </a:lnTo>
                    <a:lnTo>
                      <a:pt x="71869" y="104940"/>
                    </a:lnTo>
                    <a:lnTo>
                      <a:pt x="55778" y="117970"/>
                    </a:lnTo>
                    <a:lnTo>
                      <a:pt x="58242" y="124218"/>
                    </a:lnTo>
                    <a:lnTo>
                      <a:pt x="65112" y="129044"/>
                    </a:lnTo>
                    <a:lnTo>
                      <a:pt x="75526" y="130327"/>
                    </a:lnTo>
                    <a:lnTo>
                      <a:pt x="83870" y="126733"/>
                    </a:lnTo>
                    <a:lnTo>
                      <a:pt x="84861" y="125463"/>
                    </a:lnTo>
                    <a:lnTo>
                      <a:pt x="89268" y="119837"/>
                    </a:lnTo>
                    <a:lnTo>
                      <a:pt x="89509" y="118605"/>
                    </a:lnTo>
                    <a:lnTo>
                      <a:pt x="89941" y="116230"/>
                    </a:lnTo>
                    <a:lnTo>
                      <a:pt x="90881" y="111201"/>
                    </a:lnTo>
                    <a:close/>
                  </a:path>
                  <a:path w="132715" h="132715">
                    <a:moveTo>
                      <a:pt x="93256" y="74764"/>
                    </a:moveTo>
                    <a:lnTo>
                      <a:pt x="93243" y="73748"/>
                    </a:lnTo>
                    <a:lnTo>
                      <a:pt x="92837" y="70993"/>
                    </a:lnTo>
                    <a:lnTo>
                      <a:pt x="92392" y="68021"/>
                    </a:lnTo>
                    <a:lnTo>
                      <a:pt x="90944" y="67779"/>
                    </a:lnTo>
                    <a:lnTo>
                      <a:pt x="90944" y="71767"/>
                    </a:lnTo>
                    <a:lnTo>
                      <a:pt x="89408" y="76822"/>
                    </a:lnTo>
                    <a:lnTo>
                      <a:pt x="86982" y="80162"/>
                    </a:lnTo>
                    <a:lnTo>
                      <a:pt x="79781" y="86715"/>
                    </a:lnTo>
                    <a:lnTo>
                      <a:pt x="76835" y="89446"/>
                    </a:lnTo>
                    <a:lnTo>
                      <a:pt x="71793" y="90970"/>
                    </a:lnTo>
                    <a:lnTo>
                      <a:pt x="71005" y="90170"/>
                    </a:lnTo>
                    <a:lnTo>
                      <a:pt x="73418" y="89522"/>
                    </a:lnTo>
                    <a:lnTo>
                      <a:pt x="74777" y="89154"/>
                    </a:lnTo>
                    <a:lnTo>
                      <a:pt x="77584" y="87414"/>
                    </a:lnTo>
                    <a:lnTo>
                      <a:pt x="87045" y="77228"/>
                    </a:lnTo>
                    <a:lnTo>
                      <a:pt x="89115" y="74764"/>
                    </a:lnTo>
                    <a:lnTo>
                      <a:pt x="90131" y="70993"/>
                    </a:lnTo>
                    <a:lnTo>
                      <a:pt x="90944" y="71767"/>
                    </a:lnTo>
                    <a:lnTo>
                      <a:pt x="90944" y="67779"/>
                    </a:lnTo>
                    <a:lnTo>
                      <a:pt x="89382" y="67513"/>
                    </a:lnTo>
                    <a:lnTo>
                      <a:pt x="88061" y="67564"/>
                    </a:lnTo>
                    <a:lnTo>
                      <a:pt x="89496" y="69811"/>
                    </a:lnTo>
                    <a:lnTo>
                      <a:pt x="87553" y="75069"/>
                    </a:lnTo>
                    <a:lnTo>
                      <a:pt x="74091" y="86715"/>
                    </a:lnTo>
                    <a:lnTo>
                      <a:pt x="69824" y="89522"/>
                    </a:lnTo>
                    <a:lnTo>
                      <a:pt x="67564" y="88087"/>
                    </a:lnTo>
                    <a:lnTo>
                      <a:pt x="67513" y="89446"/>
                    </a:lnTo>
                    <a:lnTo>
                      <a:pt x="68033" y="92417"/>
                    </a:lnTo>
                    <a:lnTo>
                      <a:pt x="74612" y="93383"/>
                    </a:lnTo>
                    <a:lnTo>
                      <a:pt x="78270" y="90970"/>
                    </a:lnTo>
                    <a:lnTo>
                      <a:pt x="80149" y="89725"/>
                    </a:lnTo>
                    <a:lnTo>
                      <a:pt x="84670" y="84683"/>
                    </a:lnTo>
                    <a:lnTo>
                      <a:pt x="89700" y="80162"/>
                    </a:lnTo>
                    <a:lnTo>
                      <a:pt x="93256" y="74764"/>
                    </a:lnTo>
                    <a:close/>
                  </a:path>
                  <a:path w="132715" h="132715">
                    <a:moveTo>
                      <a:pt x="101130" y="46507"/>
                    </a:moveTo>
                    <a:lnTo>
                      <a:pt x="98488" y="41884"/>
                    </a:lnTo>
                    <a:lnTo>
                      <a:pt x="100698" y="46418"/>
                    </a:lnTo>
                    <a:lnTo>
                      <a:pt x="101130" y="46507"/>
                    </a:lnTo>
                    <a:close/>
                  </a:path>
                  <a:path w="132715" h="132715">
                    <a:moveTo>
                      <a:pt x="101574" y="64833"/>
                    </a:moveTo>
                    <a:lnTo>
                      <a:pt x="101320" y="59397"/>
                    </a:lnTo>
                    <a:lnTo>
                      <a:pt x="99136" y="57289"/>
                    </a:lnTo>
                    <a:lnTo>
                      <a:pt x="96545" y="57442"/>
                    </a:lnTo>
                    <a:lnTo>
                      <a:pt x="93954" y="57556"/>
                    </a:lnTo>
                    <a:lnTo>
                      <a:pt x="91973" y="59855"/>
                    </a:lnTo>
                    <a:lnTo>
                      <a:pt x="92214" y="65278"/>
                    </a:lnTo>
                    <a:lnTo>
                      <a:pt x="94424" y="67373"/>
                    </a:lnTo>
                    <a:lnTo>
                      <a:pt x="99593" y="67132"/>
                    </a:lnTo>
                    <a:lnTo>
                      <a:pt x="101574" y="64833"/>
                    </a:lnTo>
                    <a:close/>
                  </a:path>
                  <a:path w="132715" h="132715">
                    <a:moveTo>
                      <a:pt x="106362" y="102374"/>
                    </a:moveTo>
                    <a:lnTo>
                      <a:pt x="103847" y="96456"/>
                    </a:lnTo>
                    <a:lnTo>
                      <a:pt x="102552" y="95770"/>
                    </a:lnTo>
                    <a:lnTo>
                      <a:pt x="102552" y="99568"/>
                    </a:lnTo>
                    <a:lnTo>
                      <a:pt x="101561" y="101561"/>
                    </a:lnTo>
                    <a:lnTo>
                      <a:pt x="99555" y="102577"/>
                    </a:lnTo>
                    <a:lnTo>
                      <a:pt x="95135" y="97332"/>
                    </a:lnTo>
                    <a:lnTo>
                      <a:pt x="94894" y="94907"/>
                    </a:lnTo>
                    <a:lnTo>
                      <a:pt x="97332" y="95148"/>
                    </a:lnTo>
                    <a:lnTo>
                      <a:pt x="102552" y="99568"/>
                    </a:lnTo>
                    <a:lnTo>
                      <a:pt x="102552" y="95770"/>
                    </a:lnTo>
                    <a:lnTo>
                      <a:pt x="100926" y="94907"/>
                    </a:lnTo>
                    <a:lnTo>
                      <a:pt x="94132" y="91338"/>
                    </a:lnTo>
                    <a:lnTo>
                      <a:pt x="88849" y="87058"/>
                    </a:lnTo>
                    <a:lnTo>
                      <a:pt x="87795" y="85788"/>
                    </a:lnTo>
                    <a:lnTo>
                      <a:pt x="85788" y="87807"/>
                    </a:lnTo>
                    <a:lnTo>
                      <a:pt x="87071" y="88874"/>
                    </a:lnTo>
                    <a:lnTo>
                      <a:pt x="91338" y="94157"/>
                    </a:lnTo>
                    <a:lnTo>
                      <a:pt x="96456" y="103873"/>
                    </a:lnTo>
                    <a:lnTo>
                      <a:pt x="102387" y="106362"/>
                    </a:lnTo>
                    <a:lnTo>
                      <a:pt x="104457" y="104482"/>
                    </a:lnTo>
                    <a:lnTo>
                      <a:pt x="106172" y="102577"/>
                    </a:lnTo>
                    <a:lnTo>
                      <a:pt x="106362" y="102374"/>
                    </a:lnTo>
                    <a:close/>
                  </a:path>
                  <a:path w="132715" h="132715">
                    <a:moveTo>
                      <a:pt x="116141" y="40081"/>
                    </a:moveTo>
                    <a:lnTo>
                      <a:pt x="116078" y="37719"/>
                    </a:lnTo>
                    <a:lnTo>
                      <a:pt x="115557" y="38608"/>
                    </a:lnTo>
                    <a:lnTo>
                      <a:pt x="111556" y="40157"/>
                    </a:lnTo>
                    <a:lnTo>
                      <a:pt x="116141" y="40081"/>
                    </a:lnTo>
                    <a:close/>
                  </a:path>
                  <a:path w="132715" h="132715">
                    <a:moveTo>
                      <a:pt x="118719" y="41922"/>
                    </a:moveTo>
                    <a:lnTo>
                      <a:pt x="113995" y="44716"/>
                    </a:lnTo>
                    <a:lnTo>
                      <a:pt x="110642" y="42570"/>
                    </a:lnTo>
                    <a:lnTo>
                      <a:pt x="108356" y="41402"/>
                    </a:lnTo>
                    <a:lnTo>
                      <a:pt x="111556" y="40157"/>
                    </a:lnTo>
                    <a:lnTo>
                      <a:pt x="104711" y="40259"/>
                    </a:lnTo>
                    <a:lnTo>
                      <a:pt x="105537" y="42570"/>
                    </a:lnTo>
                    <a:lnTo>
                      <a:pt x="107365" y="44881"/>
                    </a:lnTo>
                    <a:lnTo>
                      <a:pt x="110261" y="45631"/>
                    </a:lnTo>
                    <a:lnTo>
                      <a:pt x="106375" y="47485"/>
                    </a:lnTo>
                    <a:lnTo>
                      <a:pt x="101130" y="46507"/>
                    </a:lnTo>
                    <a:lnTo>
                      <a:pt x="101358" y="46901"/>
                    </a:lnTo>
                    <a:lnTo>
                      <a:pt x="107035" y="49085"/>
                    </a:lnTo>
                    <a:lnTo>
                      <a:pt x="113499" y="47675"/>
                    </a:lnTo>
                    <a:lnTo>
                      <a:pt x="113677" y="47485"/>
                    </a:lnTo>
                    <a:lnTo>
                      <a:pt x="116192" y="44716"/>
                    </a:lnTo>
                    <a:lnTo>
                      <a:pt x="118719" y="41922"/>
                    </a:lnTo>
                    <a:close/>
                  </a:path>
                  <a:path w="132715" h="132715">
                    <a:moveTo>
                      <a:pt x="122529" y="20624"/>
                    </a:moveTo>
                    <a:lnTo>
                      <a:pt x="121945" y="20548"/>
                    </a:lnTo>
                    <a:lnTo>
                      <a:pt x="109016" y="18757"/>
                    </a:lnTo>
                    <a:lnTo>
                      <a:pt x="105549" y="18465"/>
                    </a:lnTo>
                    <a:lnTo>
                      <a:pt x="103073" y="18059"/>
                    </a:lnTo>
                    <a:lnTo>
                      <a:pt x="99733" y="18059"/>
                    </a:lnTo>
                    <a:lnTo>
                      <a:pt x="92240" y="17386"/>
                    </a:lnTo>
                    <a:lnTo>
                      <a:pt x="84061" y="19202"/>
                    </a:lnTo>
                    <a:lnTo>
                      <a:pt x="76314" y="24168"/>
                    </a:lnTo>
                    <a:lnTo>
                      <a:pt x="70091" y="32956"/>
                    </a:lnTo>
                    <a:lnTo>
                      <a:pt x="69862" y="31165"/>
                    </a:lnTo>
                    <a:lnTo>
                      <a:pt x="69888" y="28778"/>
                    </a:lnTo>
                    <a:lnTo>
                      <a:pt x="70154" y="25895"/>
                    </a:lnTo>
                    <a:lnTo>
                      <a:pt x="71412" y="21856"/>
                    </a:lnTo>
                    <a:lnTo>
                      <a:pt x="67500" y="28778"/>
                    </a:lnTo>
                    <a:lnTo>
                      <a:pt x="65938" y="37719"/>
                    </a:lnTo>
                    <a:lnTo>
                      <a:pt x="65887" y="39751"/>
                    </a:lnTo>
                    <a:lnTo>
                      <a:pt x="67068" y="50241"/>
                    </a:lnTo>
                    <a:lnTo>
                      <a:pt x="72237" y="62026"/>
                    </a:lnTo>
                    <a:lnTo>
                      <a:pt x="72199" y="56134"/>
                    </a:lnTo>
                    <a:lnTo>
                      <a:pt x="74155" y="49949"/>
                    </a:lnTo>
                    <a:lnTo>
                      <a:pt x="75095" y="48387"/>
                    </a:lnTo>
                    <a:lnTo>
                      <a:pt x="77393" y="44564"/>
                    </a:lnTo>
                    <a:lnTo>
                      <a:pt x="77901" y="43713"/>
                    </a:lnTo>
                    <a:lnTo>
                      <a:pt x="83058" y="38303"/>
                    </a:lnTo>
                    <a:lnTo>
                      <a:pt x="78955" y="46570"/>
                    </a:lnTo>
                    <a:lnTo>
                      <a:pt x="75895" y="56134"/>
                    </a:lnTo>
                    <a:lnTo>
                      <a:pt x="76161" y="66306"/>
                    </a:lnTo>
                    <a:lnTo>
                      <a:pt x="82016" y="76352"/>
                    </a:lnTo>
                    <a:lnTo>
                      <a:pt x="83019" y="75006"/>
                    </a:lnTo>
                    <a:lnTo>
                      <a:pt x="78867" y="67589"/>
                    </a:lnTo>
                    <a:lnTo>
                      <a:pt x="79705" y="59804"/>
                    </a:lnTo>
                    <a:lnTo>
                      <a:pt x="84302" y="52260"/>
                    </a:lnTo>
                    <a:lnTo>
                      <a:pt x="88201" y="48552"/>
                    </a:lnTo>
                    <a:lnTo>
                      <a:pt x="91363" y="45554"/>
                    </a:lnTo>
                    <a:lnTo>
                      <a:pt x="87655" y="45224"/>
                    </a:lnTo>
                    <a:lnTo>
                      <a:pt x="84035" y="45389"/>
                    </a:lnTo>
                    <a:lnTo>
                      <a:pt x="80530" y="48552"/>
                    </a:lnTo>
                    <a:lnTo>
                      <a:pt x="82359" y="42240"/>
                    </a:lnTo>
                    <a:lnTo>
                      <a:pt x="91630" y="40563"/>
                    </a:lnTo>
                    <a:lnTo>
                      <a:pt x="92202" y="38303"/>
                    </a:lnTo>
                    <a:lnTo>
                      <a:pt x="94005" y="31165"/>
                    </a:lnTo>
                    <a:lnTo>
                      <a:pt x="85356" y="30568"/>
                    </a:lnTo>
                    <a:lnTo>
                      <a:pt x="78359" y="37109"/>
                    </a:lnTo>
                    <a:lnTo>
                      <a:pt x="75399" y="44564"/>
                    </a:lnTo>
                    <a:lnTo>
                      <a:pt x="75730" y="39751"/>
                    </a:lnTo>
                    <a:lnTo>
                      <a:pt x="78447" y="31877"/>
                    </a:lnTo>
                    <a:lnTo>
                      <a:pt x="80035" y="30149"/>
                    </a:lnTo>
                    <a:lnTo>
                      <a:pt x="72745" y="36918"/>
                    </a:lnTo>
                    <a:lnTo>
                      <a:pt x="69748" y="42062"/>
                    </a:lnTo>
                    <a:lnTo>
                      <a:pt x="69100" y="48387"/>
                    </a:lnTo>
                    <a:lnTo>
                      <a:pt x="69761" y="38519"/>
                    </a:lnTo>
                    <a:lnTo>
                      <a:pt x="95097" y="20548"/>
                    </a:lnTo>
                    <a:lnTo>
                      <a:pt x="102222" y="22364"/>
                    </a:lnTo>
                    <a:lnTo>
                      <a:pt x="101714" y="33096"/>
                    </a:lnTo>
                    <a:lnTo>
                      <a:pt x="104241" y="30340"/>
                    </a:lnTo>
                    <a:lnTo>
                      <a:pt x="106032" y="25679"/>
                    </a:lnTo>
                    <a:lnTo>
                      <a:pt x="102057" y="21539"/>
                    </a:lnTo>
                    <a:lnTo>
                      <a:pt x="108458" y="23558"/>
                    </a:lnTo>
                    <a:lnTo>
                      <a:pt x="110083" y="31699"/>
                    </a:lnTo>
                    <a:lnTo>
                      <a:pt x="107861" y="33794"/>
                    </a:lnTo>
                    <a:lnTo>
                      <a:pt x="110007" y="32804"/>
                    </a:lnTo>
                    <a:lnTo>
                      <a:pt x="111340" y="31305"/>
                    </a:lnTo>
                    <a:lnTo>
                      <a:pt x="112179" y="29641"/>
                    </a:lnTo>
                    <a:lnTo>
                      <a:pt x="115976" y="33439"/>
                    </a:lnTo>
                    <a:lnTo>
                      <a:pt x="116078" y="37719"/>
                    </a:lnTo>
                    <a:lnTo>
                      <a:pt x="118414" y="33794"/>
                    </a:lnTo>
                    <a:lnTo>
                      <a:pt x="118313" y="32956"/>
                    </a:lnTo>
                    <a:lnTo>
                      <a:pt x="117386" y="29641"/>
                    </a:lnTo>
                    <a:lnTo>
                      <a:pt x="116789" y="27457"/>
                    </a:lnTo>
                    <a:lnTo>
                      <a:pt x="110540" y="21539"/>
                    </a:lnTo>
                    <a:lnTo>
                      <a:pt x="110007" y="21031"/>
                    </a:lnTo>
                    <a:lnTo>
                      <a:pt x="120319" y="21399"/>
                    </a:lnTo>
                    <a:lnTo>
                      <a:pt x="121373" y="21031"/>
                    </a:lnTo>
                    <a:lnTo>
                      <a:pt x="122529" y="20624"/>
                    </a:lnTo>
                    <a:close/>
                  </a:path>
                  <a:path w="132715" h="132715">
                    <a:moveTo>
                      <a:pt x="124891" y="19799"/>
                    </a:moveTo>
                    <a:lnTo>
                      <a:pt x="122529" y="20624"/>
                    </a:lnTo>
                    <a:lnTo>
                      <a:pt x="124256" y="20866"/>
                    </a:lnTo>
                    <a:lnTo>
                      <a:pt x="124891" y="19799"/>
                    </a:lnTo>
                    <a:close/>
                  </a:path>
                  <a:path w="132715" h="132715">
                    <a:moveTo>
                      <a:pt x="130314" y="75514"/>
                    </a:moveTo>
                    <a:lnTo>
                      <a:pt x="129692" y="70396"/>
                    </a:lnTo>
                    <a:lnTo>
                      <a:pt x="129044" y="65087"/>
                    </a:lnTo>
                    <a:lnTo>
                      <a:pt x="125056" y="59423"/>
                    </a:lnTo>
                    <a:lnTo>
                      <a:pt x="125056" y="70396"/>
                    </a:lnTo>
                    <a:lnTo>
                      <a:pt x="121081" y="68084"/>
                    </a:lnTo>
                    <a:lnTo>
                      <a:pt x="118770" y="69519"/>
                    </a:lnTo>
                    <a:lnTo>
                      <a:pt x="118097" y="67779"/>
                    </a:lnTo>
                    <a:lnTo>
                      <a:pt x="116636" y="63982"/>
                    </a:lnTo>
                    <a:lnTo>
                      <a:pt x="112915" y="65062"/>
                    </a:lnTo>
                    <a:lnTo>
                      <a:pt x="111709" y="67779"/>
                    </a:lnTo>
                    <a:lnTo>
                      <a:pt x="108191" y="66840"/>
                    </a:lnTo>
                    <a:lnTo>
                      <a:pt x="106629" y="62191"/>
                    </a:lnTo>
                    <a:lnTo>
                      <a:pt x="107797" y="59055"/>
                    </a:lnTo>
                    <a:lnTo>
                      <a:pt x="118846" y="56769"/>
                    </a:lnTo>
                    <a:lnTo>
                      <a:pt x="124447" y="63931"/>
                    </a:lnTo>
                    <a:lnTo>
                      <a:pt x="125056" y="70396"/>
                    </a:lnTo>
                    <a:lnTo>
                      <a:pt x="125056" y="59423"/>
                    </a:lnTo>
                    <a:lnTo>
                      <a:pt x="124218" y="58229"/>
                    </a:lnTo>
                    <a:lnTo>
                      <a:pt x="120510" y="56769"/>
                    </a:lnTo>
                    <a:lnTo>
                      <a:pt x="117932" y="55753"/>
                    </a:lnTo>
                    <a:lnTo>
                      <a:pt x="111709" y="56438"/>
                    </a:lnTo>
                    <a:lnTo>
                      <a:pt x="107073" y="59067"/>
                    </a:lnTo>
                    <a:lnTo>
                      <a:pt x="102298" y="63614"/>
                    </a:lnTo>
                    <a:lnTo>
                      <a:pt x="104914" y="71869"/>
                    </a:lnTo>
                    <a:lnTo>
                      <a:pt x="115443" y="74891"/>
                    </a:lnTo>
                    <a:lnTo>
                      <a:pt x="118605" y="70294"/>
                    </a:lnTo>
                    <a:lnTo>
                      <a:pt x="118795" y="70002"/>
                    </a:lnTo>
                    <a:lnTo>
                      <a:pt x="118605" y="70294"/>
                    </a:lnTo>
                    <a:lnTo>
                      <a:pt x="120561" y="71196"/>
                    </a:lnTo>
                    <a:lnTo>
                      <a:pt x="123456" y="72555"/>
                    </a:lnTo>
                    <a:lnTo>
                      <a:pt x="125450" y="74307"/>
                    </a:lnTo>
                    <a:lnTo>
                      <a:pt x="125412" y="82334"/>
                    </a:lnTo>
                    <a:lnTo>
                      <a:pt x="123024" y="86017"/>
                    </a:lnTo>
                    <a:lnTo>
                      <a:pt x="118592" y="87871"/>
                    </a:lnTo>
                    <a:lnTo>
                      <a:pt x="120421" y="85890"/>
                    </a:lnTo>
                    <a:lnTo>
                      <a:pt x="120700" y="85001"/>
                    </a:lnTo>
                    <a:lnTo>
                      <a:pt x="121539" y="82334"/>
                    </a:lnTo>
                    <a:lnTo>
                      <a:pt x="119748" y="77647"/>
                    </a:lnTo>
                    <a:lnTo>
                      <a:pt x="116763" y="77139"/>
                    </a:lnTo>
                    <a:lnTo>
                      <a:pt x="114846" y="83388"/>
                    </a:lnTo>
                    <a:lnTo>
                      <a:pt x="111417" y="87744"/>
                    </a:lnTo>
                    <a:lnTo>
                      <a:pt x="105575" y="87198"/>
                    </a:lnTo>
                    <a:lnTo>
                      <a:pt x="108546" y="85737"/>
                    </a:lnTo>
                    <a:lnTo>
                      <a:pt x="109943" y="83807"/>
                    </a:lnTo>
                    <a:lnTo>
                      <a:pt x="111125" y="82169"/>
                    </a:lnTo>
                    <a:lnTo>
                      <a:pt x="111493" y="76174"/>
                    </a:lnTo>
                    <a:lnTo>
                      <a:pt x="107416" y="75857"/>
                    </a:lnTo>
                    <a:lnTo>
                      <a:pt x="101041" y="83477"/>
                    </a:lnTo>
                    <a:lnTo>
                      <a:pt x="96342" y="83985"/>
                    </a:lnTo>
                    <a:lnTo>
                      <a:pt x="90106" y="82169"/>
                    </a:lnTo>
                    <a:lnTo>
                      <a:pt x="93256" y="84416"/>
                    </a:lnTo>
                    <a:lnTo>
                      <a:pt x="99834" y="85813"/>
                    </a:lnTo>
                    <a:lnTo>
                      <a:pt x="104457" y="83985"/>
                    </a:lnTo>
                    <a:lnTo>
                      <a:pt x="104914" y="83807"/>
                    </a:lnTo>
                    <a:lnTo>
                      <a:pt x="103695" y="86207"/>
                    </a:lnTo>
                    <a:lnTo>
                      <a:pt x="101688" y="86702"/>
                    </a:lnTo>
                    <a:lnTo>
                      <a:pt x="97739" y="87236"/>
                    </a:lnTo>
                    <a:lnTo>
                      <a:pt x="105562" y="90043"/>
                    </a:lnTo>
                    <a:lnTo>
                      <a:pt x="111467" y="89522"/>
                    </a:lnTo>
                    <a:lnTo>
                      <a:pt x="113334" y="87744"/>
                    </a:lnTo>
                    <a:lnTo>
                      <a:pt x="116230" y="85001"/>
                    </a:lnTo>
                    <a:lnTo>
                      <a:pt x="116052" y="87998"/>
                    </a:lnTo>
                    <a:lnTo>
                      <a:pt x="114071" y="89331"/>
                    </a:lnTo>
                    <a:lnTo>
                      <a:pt x="111201" y="90855"/>
                    </a:lnTo>
                    <a:lnTo>
                      <a:pt x="119837" y="89255"/>
                    </a:lnTo>
                    <a:lnTo>
                      <a:pt x="121589" y="87871"/>
                    </a:lnTo>
                    <a:lnTo>
                      <a:pt x="126733" y="83858"/>
                    </a:lnTo>
                    <a:lnTo>
                      <a:pt x="130314" y="75514"/>
                    </a:lnTo>
                    <a:close/>
                  </a:path>
                  <a:path w="132715" h="132715">
                    <a:moveTo>
                      <a:pt x="132194" y="4152"/>
                    </a:moveTo>
                    <a:lnTo>
                      <a:pt x="128689" y="0"/>
                    </a:lnTo>
                    <a:lnTo>
                      <a:pt x="114134" y="698"/>
                    </a:lnTo>
                    <a:lnTo>
                      <a:pt x="112547" y="5511"/>
                    </a:lnTo>
                    <a:lnTo>
                      <a:pt x="117970" y="9931"/>
                    </a:lnTo>
                    <a:lnTo>
                      <a:pt x="121551" y="7518"/>
                    </a:lnTo>
                    <a:lnTo>
                      <a:pt x="124599" y="4838"/>
                    </a:lnTo>
                    <a:lnTo>
                      <a:pt x="127355" y="6959"/>
                    </a:lnTo>
                    <a:lnTo>
                      <a:pt x="127495" y="9931"/>
                    </a:lnTo>
                    <a:lnTo>
                      <a:pt x="127609" y="15189"/>
                    </a:lnTo>
                    <a:lnTo>
                      <a:pt x="124891" y="19799"/>
                    </a:lnTo>
                    <a:lnTo>
                      <a:pt x="126771" y="19138"/>
                    </a:lnTo>
                    <a:lnTo>
                      <a:pt x="130200" y="15189"/>
                    </a:lnTo>
                    <a:lnTo>
                      <a:pt x="131495" y="10490"/>
                    </a:lnTo>
                    <a:lnTo>
                      <a:pt x="132118" y="4838"/>
                    </a:lnTo>
                    <a:lnTo>
                      <a:pt x="132194" y="4152"/>
                    </a:lnTo>
                    <a:close/>
                  </a:path>
                </a:pathLst>
              </a:custGeom>
              <a:solidFill>
                <a:srgbClr val="7DA7D9"/>
              </a:solidFill>
            </p:spPr>
            <p:txBody>
              <a:bodyPr wrap="square" lIns="0" tIns="0" rIns="0" bIns="0" rtlCol="0"/>
              <a:lstStyle/>
              <a:p>
                <a:endParaRPr/>
              </a:p>
            </p:txBody>
          </p:sp>
        </p:grpSp>
        <p:grpSp>
          <p:nvGrpSpPr>
            <p:cNvPr id="824" name="object 824"/>
            <p:cNvGrpSpPr/>
            <p:nvPr/>
          </p:nvGrpSpPr>
          <p:grpSpPr>
            <a:xfrm>
              <a:off x="2961784" y="12316473"/>
              <a:ext cx="127635" cy="45085"/>
              <a:chOff x="2961784" y="12316473"/>
              <a:chExt cx="127635" cy="45085"/>
            </a:xfrm>
          </p:grpSpPr>
          <p:sp>
            <p:nvSpPr>
              <p:cNvPr id="825" name="object 825"/>
              <p:cNvSpPr/>
              <p:nvPr/>
            </p:nvSpPr>
            <p:spPr>
              <a:xfrm>
                <a:off x="2961779" y="12316483"/>
                <a:ext cx="127635" cy="45085"/>
              </a:xfrm>
              <a:custGeom>
                <a:avLst/>
                <a:gdLst/>
                <a:ahLst/>
                <a:cxnLst/>
                <a:rect l="l" t="t" r="r" b="b"/>
                <a:pathLst>
                  <a:path w="127635" h="45084">
                    <a:moveTo>
                      <a:pt x="127304" y="36944"/>
                    </a:moveTo>
                    <a:lnTo>
                      <a:pt x="0" y="36944"/>
                    </a:lnTo>
                    <a:lnTo>
                      <a:pt x="0" y="45046"/>
                    </a:lnTo>
                    <a:lnTo>
                      <a:pt x="127304" y="45046"/>
                    </a:lnTo>
                    <a:lnTo>
                      <a:pt x="127304" y="36944"/>
                    </a:lnTo>
                    <a:close/>
                  </a:path>
                  <a:path w="127635" h="45084">
                    <a:moveTo>
                      <a:pt x="127317" y="0"/>
                    </a:moveTo>
                    <a:lnTo>
                      <a:pt x="12" y="0"/>
                    </a:lnTo>
                    <a:lnTo>
                      <a:pt x="12" y="31724"/>
                    </a:lnTo>
                    <a:lnTo>
                      <a:pt x="127317" y="31724"/>
                    </a:lnTo>
                    <a:lnTo>
                      <a:pt x="127317" y="0"/>
                    </a:lnTo>
                    <a:close/>
                  </a:path>
                </a:pathLst>
              </a:custGeom>
              <a:solidFill>
                <a:srgbClr val="333376"/>
              </a:solidFill>
            </p:spPr>
            <p:txBody>
              <a:bodyPr wrap="square" lIns="0" tIns="0" rIns="0" bIns="0" rtlCol="0"/>
              <a:lstStyle/>
              <a:p>
                <a:endParaRPr/>
              </a:p>
            </p:txBody>
          </p:sp>
          <p:sp>
            <p:nvSpPr>
              <p:cNvPr id="826" name="object 826"/>
              <p:cNvSpPr/>
              <p:nvPr/>
            </p:nvSpPr>
            <p:spPr>
              <a:xfrm>
                <a:off x="2961792" y="12325817"/>
                <a:ext cx="127635" cy="27940"/>
              </a:xfrm>
              <a:custGeom>
                <a:avLst/>
                <a:gdLst/>
                <a:ahLst/>
                <a:cxnLst/>
                <a:rect l="l" t="t" r="r" b="b"/>
                <a:pathLst>
                  <a:path w="127635" h="27940">
                    <a:moveTo>
                      <a:pt x="31750" y="4864"/>
                    </a:moveTo>
                    <a:lnTo>
                      <a:pt x="30403" y="3492"/>
                    </a:lnTo>
                    <a:lnTo>
                      <a:pt x="27038" y="3492"/>
                    </a:lnTo>
                    <a:lnTo>
                      <a:pt x="25679" y="4864"/>
                    </a:lnTo>
                    <a:lnTo>
                      <a:pt x="25679" y="8204"/>
                    </a:lnTo>
                    <a:lnTo>
                      <a:pt x="27038" y="9588"/>
                    </a:lnTo>
                    <a:lnTo>
                      <a:pt x="28727" y="9588"/>
                    </a:lnTo>
                    <a:lnTo>
                      <a:pt x="30403" y="9588"/>
                    </a:lnTo>
                    <a:lnTo>
                      <a:pt x="31750" y="8204"/>
                    </a:lnTo>
                    <a:lnTo>
                      <a:pt x="31750" y="4864"/>
                    </a:lnTo>
                    <a:close/>
                  </a:path>
                  <a:path w="127635" h="27940">
                    <a:moveTo>
                      <a:pt x="57073" y="2933"/>
                    </a:moveTo>
                    <a:lnTo>
                      <a:pt x="54152" y="0"/>
                    </a:lnTo>
                    <a:lnTo>
                      <a:pt x="46926" y="0"/>
                    </a:lnTo>
                    <a:lnTo>
                      <a:pt x="44005" y="2933"/>
                    </a:lnTo>
                    <a:lnTo>
                      <a:pt x="44005" y="10134"/>
                    </a:lnTo>
                    <a:lnTo>
                      <a:pt x="46926" y="13068"/>
                    </a:lnTo>
                    <a:lnTo>
                      <a:pt x="50533" y="13068"/>
                    </a:lnTo>
                    <a:lnTo>
                      <a:pt x="54152" y="13068"/>
                    </a:lnTo>
                    <a:lnTo>
                      <a:pt x="57073" y="10134"/>
                    </a:lnTo>
                    <a:lnTo>
                      <a:pt x="57073" y="2933"/>
                    </a:lnTo>
                    <a:close/>
                  </a:path>
                  <a:path w="127635" h="27940">
                    <a:moveTo>
                      <a:pt x="75399" y="4864"/>
                    </a:moveTo>
                    <a:lnTo>
                      <a:pt x="74041" y="3492"/>
                    </a:lnTo>
                    <a:lnTo>
                      <a:pt x="70675" y="3492"/>
                    </a:lnTo>
                    <a:lnTo>
                      <a:pt x="69316" y="4864"/>
                    </a:lnTo>
                    <a:lnTo>
                      <a:pt x="69316" y="8204"/>
                    </a:lnTo>
                    <a:lnTo>
                      <a:pt x="70675" y="9588"/>
                    </a:lnTo>
                    <a:lnTo>
                      <a:pt x="72364" y="9588"/>
                    </a:lnTo>
                    <a:lnTo>
                      <a:pt x="74041" y="9588"/>
                    </a:lnTo>
                    <a:lnTo>
                      <a:pt x="75399" y="8204"/>
                    </a:lnTo>
                    <a:lnTo>
                      <a:pt x="75399" y="4864"/>
                    </a:lnTo>
                    <a:close/>
                  </a:path>
                  <a:path w="127635" h="27940">
                    <a:moveTo>
                      <a:pt x="127304" y="22402"/>
                    </a:moveTo>
                    <a:lnTo>
                      <a:pt x="0" y="22402"/>
                    </a:lnTo>
                    <a:lnTo>
                      <a:pt x="0" y="27609"/>
                    </a:lnTo>
                    <a:lnTo>
                      <a:pt x="127304" y="27609"/>
                    </a:lnTo>
                    <a:lnTo>
                      <a:pt x="127304" y="22402"/>
                    </a:lnTo>
                    <a:close/>
                  </a:path>
                </a:pathLst>
              </a:custGeom>
              <a:solidFill>
                <a:srgbClr val="7DA7D9"/>
              </a:solidFill>
            </p:spPr>
            <p:txBody>
              <a:bodyPr wrap="square" lIns="0" tIns="0" rIns="0" bIns="0" rtlCol="0"/>
              <a:lstStyle/>
              <a:p>
                <a:endParaRPr/>
              </a:p>
            </p:txBody>
          </p:sp>
        </p:grpSp>
        <p:grpSp>
          <p:nvGrpSpPr>
            <p:cNvPr id="827" name="object 827"/>
            <p:cNvGrpSpPr/>
            <p:nvPr/>
          </p:nvGrpSpPr>
          <p:grpSpPr>
            <a:xfrm>
              <a:off x="3066510" y="12292411"/>
              <a:ext cx="140335" cy="278765"/>
              <a:chOff x="3066510" y="12292411"/>
              <a:chExt cx="140335" cy="278765"/>
            </a:xfrm>
          </p:grpSpPr>
          <p:sp>
            <p:nvSpPr>
              <p:cNvPr id="828" name="object 828"/>
              <p:cNvSpPr/>
              <p:nvPr/>
            </p:nvSpPr>
            <p:spPr>
              <a:xfrm>
                <a:off x="3137560" y="12410005"/>
                <a:ext cx="45085" cy="161290"/>
              </a:xfrm>
              <a:custGeom>
                <a:avLst/>
                <a:gdLst/>
                <a:ahLst/>
                <a:cxnLst/>
                <a:rect l="l" t="t" r="r" b="b"/>
                <a:pathLst>
                  <a:path w="45085" h="161290">
                    <a:moveTo>
                      <a:pt x="8102" y="0"/>
                    </a:moveTo>
                    <a:lnTo>
                      <a:pt x="0" y="0"/>
                    </a:lnTo>
                    <a:lnTo>
                      <a:pt x="0" y="127304"/>
                    </a:lnTo>
                    <a:lnTo>
                      <a:pt x="8102" y="127304"/>
                    </a:lnTo>
                    <a:lnTo>
                      <a:pt x="8102" y="0"/>
                    </a:lnTo>
                    <a:close/>
                  </a:path>
                  <a:path w="45085" h="161290">
                    <a:moveTo>
                      <a:pt x="45046" y="33439"/>
                    </a:moveTo>
                    <a:lnTo>
                      <a:pt x="13322" y="0"/>
                    </a:lnTo>
                    <a:lnTo>
                      <a:pt x="13322" y="127304"/>
                    </a:lnTo>
                    <a:lnTo>
                      <a:pt x="45046" y="160743"/>
                    </a:lnTo>
                    <a:lnTo>
                      <a:pt x="45046" y="33439"/>
                    </a:lnTo>
                    <a:close/>
                  </a:path>
                </a:pathLst>
              </a:custGeom>
              <a:solidFill>
                <a:srgbClr val="333376"/>
              </a:solidFill>
            </p:spPr>
            <p:txBody>
              <a:bodyPr wrap="square" lIns="0" tIns="0" rIns="0" bIns="0" rtlCol="0"/>
              <a:lstStyle/>
              <a:p>
                <a:endParaRPr/>
              </a:p>
            </p:txBody>
          </p:sp>
          <p:sp>
            <p:nvSpPr>
              <p:cNvPr id="829" name="object 829"/>
              <p:cNvSpPr/>
              <p:nvPr/>
            </p:nvSpPr>
            <p:spPr>
              <a:xfrm>
                <a:off x="3145663" y="12410005"/>
                <a:ext cx="27940" cy="127635"/>
              </a:xfrm>
              <a:custGeom>
                <a:avLst/>
                <a:gdLst/>
                <a:ahLst/>
                <a:cxnLst/>
                <a:rect l="l" t="t" r="r" b="b"/>
                <a:pathLst>
                  <a:path w="27939" h="127634">
                    <a:moveTo>
                      <a:pt x="5219" y="0"/>
                    </a:moveTo>
                    <a:lnTo>
                      <a:pt x="0" y="0"/>
                    </a:lnTo>
                    <a:lnTo>
                      <a:pt x="0" y="127304"/>
                    </a:lnTo>
                    <a:lnTo>
                      <a:pt x="5219" y="127304"/>
                    </a:lnTo>
                    <a:lnTo>
                      <a:pt x="5219" y="0"/>
                    </a:lnTo>
                    <a:close/>
                  </a:path>
                  <a:path w="27939" h="127634">
                    <a:moveTo>
                      <a:pt x="24117" y="96901"/>
                    </a:moveTo>
                    <a:lnTo>
                      <a:pt x="22758" y="95516"/>
                    </a:lnTo>
                    <a:lnTo>
                      <a:pt x="19405" y="95516"/>
                    </a:lnTo>
                    <a:lnTo>
                      <a:pt x="18034" y="96901"/>
                    </a:lnTo>
                    <a:lnTo>
                      <a:pt x="18034" y="98590"/>
                    </a:lnTo>
                    <a:lnTo>
                      <a:pt x="18034" y="100253"/>
                    </a:lnTo>
                    <a:lnTo>
                      <a:pt x="19405" y="101612"/>
                    </a:lnTo>
                    <a:lnTo>
                      <a:pt x="22758" y="101612"/>
                    </a:lnTo>
                    <a:lnTo>
                      <a:pt x="24117" y="100253"/>
                    </a:lnTo>
                    <a:lnTo>
                      <a:pt x="24117" y="96901"/>
                    </a:lnTo>
                    <a:close/>
                  </a:path>
                  <a:path w="27939" h="127634">
                    <a:moveTo>
                      <a:pt x="24117" y="53251"/>
                    </a:moveTo>
                    <a:lnTo>
                      <a:pt x="22758" y="51892"/>
                    </a:lnTo>
                    <a:lnTo>
                      <a:pt x="19405" y="51892"/>
                    </a:lnTo>
                    <a:lnTo>
                      <a:pt x="18034" y="53251"/>
                    </a:lnTo>
                    <a:lnTo>
                      <a:pt x="18034" y="54940"/>
                    </a:lnTo>
                    <a:lnTo>
                      <a:pt x="18034" y="56629"/>
                    </a:lnTo>
                    <a:lnTo>
                      <a:pt x="19405" y="57988"/>
                    </a:lnTo>
                    <a:lnTo>
                      <a:pt x="22758" y="57988"/>
                    </a:lnTo>
                    <a:lnTo>
                      <a:pt x="24117" y="56629"/>
                    </a:lnTo>
                    <a:lnTo>
                      <a:pt x="24117" y="53251"/>
                    </a:lnTo>
                    <a:close/>
                  </a:path>
                  <a:path w="27939" h="127634">
                    <a:moveTo>
                      <a:pt x="27609" y="73139"/>
                    </a:moveTo>
                    <a:lnTo>
                      <a:pt x="24676" y="70218"/>
                    </a:lnTo>
                    <a:lnTo>
                      <a:pt x="17475" y="70218"/>
                    </a:lnTo>
                    <a:lnTo>
                      <a:pt x="14554" y="73139"/>
                    </a:lnTo>
                    <a:lnTo>
                      <a:pt x="14554" y="76758"/>
                    </a:lnTo>
                    <a:lnTo>
                      <a:pt x="14554" y="80365"/>
                    </a:lnTo>
                    <a:lnTo>
                      <a:pt x="17475" y="83286"/>
                    </a:lnTo>
                    <a:lnTo>
                      <a:pt x="24676" y="83286"/>
                    </a:lnTo>
                    <a:lnTo>
                      <a:pt x="27609" y="80365"/>
                    </a:lnTo>
                    <a:lnTo>
                      <a:pt x="27609" y="73139"/>
                    </a:lnTo>
                    <a:close/>
                  </a:path>
                </a:pathLst>
              </a:custGeom>
              <a:solidFill>
                <a:srgbClr val="7DA7D9"/>
              </a:solidFill>
            </p:spPr>
            <p:txBody>
              <a:bodyPr wrap="square" lIns="0" tIns="0" rIns="0" bIns="0" rtlCol="0"/>
              <a:lstStyle/>
              <a:p>
                <a:endParaRPr/>
              </a:p>
            </p:txBody>
          </p:sp>
          <p:sp>
            <p:nvSpPr>
              <p:cNvPr id="830" name="object 830"/>
              <p:cNvSpPr/>
              <p:nvPr/>
            </p:nvSpPr>
            <p:spPr>
              <a:xfrm>
                <a:off x="3066510" y="12292411"/>
                <a:ext cx="140335" cy="173990"/>
              </a:xfrm>
              <a:custGeom>
                <a:avLst/>
                <a:gdLst/>
                <a:ahLst/>
                <a:cxnLst/>
                <a:rect l="l" t="t" r="r" b="b"/>
                <a:pathLst>
                  <a:path w="140335" h="173990">
                    <a:moveTo>
                      <a:pt x="123129" y="124545"/>
                    </a:moveTo>
                    <a:lnTo>
                      <a:pt x="110575" y="124545"/>
                    </a:lnTo>
                    <a:lnTo>
                      <a:pt x="111011" y="128274"/>
                    </a:lnTo>
                    <a:lnTo>
                      <a:pt x="112144" y="131366"/>
                    </a:lnTo>
                    <a:lnTo>
                      <a:pt x="114020" y="133832"/>
                    </a:lnTo>
                    <a:lnTo>
                      <a:pt x="116162" y="141305"/>
                    </a:lnTo>
                    <a:lnTo>
                      <a:pt x="118740" y="154531"/>
                    </a:lnTo>
                    <a:lnTo>
                      <a:pt x="121743" y="167231"/>
                    </a:lnTo>
                    <a:lnTo>
                      <a:pt x="125159" y="173125"/>
                    </a:lnTo>
                    <a:lnTo>
                      <a:pt x="129560" y="173609"/>
                    </a:lnTo>
                    <a:lnTo>
                      <a:pt x="133301" y="172547"/>
                    </a:lnTo>
                    <a:lnTo>
                      <a:pt x="137926" y="168192"/>
                    </a:lnTo>
                    <a:lnTo>
                      <a:pt x="140168" y="164782"/>
                    </a:lnTo>
                    <a:lnTo>
                      <a:pt x="139985" y="160865"/>
                    </a:lnTo>
                    <a:lnTo>
                      <a:pt x="125041" y="160865"/>
                    </a:lnTo>
                    <a:lnTo>
                      <a:pt x="123778" y="160747"/>
                    </a:lnTo>
                    <a:lnTo>
                      <a:pt x="123141" y="160121"/>
                    </a:lnTo>
                    <a:lnTo>
                      <a:pt x="122067" y="158953"/>
                    </a:lnTo>
                    <a:lnTo>
                      <a:pt x="120238" y="155838"/>
                    </a:lnTo>
                    <a:lnTo>
                      <a:pt x="121484" y="146788"/>
                    </a:lnTo>
                    <a:lnTo>
                      <a:pt x="121737" y="144062"/>
                    </a:lnTo>
                    <a:lnTo>
                      <a:pt x="122162" y="140050"/>
                    </a:lnTo>
                    <a:lnTo>
                      <a:pt x="122174" y="137702"/>
                    </a:lnTo>
                    <a:lnTo>
                      <a:pt x="122929" y="134410"/>
                    </a:lnTo>
                    <a:lnTo>
                      <a:pt x="123660" y="129702"/>
                    </a:lnTo>
                    <a:lnTo>
                      <a:pt x="123240" y="126528"/>
                    </a:lnTo>
                    <a:lnTo>
                      <a:pt x="123129" y="124545"/>
                    </a:lnTo>
                    <a:close/>
                  </a:path>
                  <a:path w="140335" h="173990">
                    <a:moveTo>
                      <a:pt x="130315" y="146788"/>
                    </a:moveTo>
                    <a:lnTo>
                      <a:pt x="127200" y="147685"/>
                    </a:lnTo>
                    <a:lnTo>
                      <a:pt x="122834" y="153030"/>
                    </a:lnTo>
                    <a:lnTo>
                      <a:pt x="122834" y="157065"/>
                    </a:lnTo>
                    <a:lnTo>
                      <a:pt x="125041" y="160865"/>
                    </a:lnTo>
                    <a:lnTo>
                      <a:pt x="139985" y="160865"/>
                    </a:lnTo>
                    <a:lnTo>
                      <a:pt x="139625" y="153148"/>
                    </a:lnTo>
                    <a:lnTo>
                      <a:pt x="137112" y="149018"/>
                    </a:lnTo>
                    <a:lnTo>
                      <a:pt x="130315" y="146788"/>
                    </a:lnTo>
                    <a:close/>
                  </a:path>
                  <a:path w="140335" h="173990">
                    <a:moveTo>
                      <a:pt x="121470" y="110114"/>
                    </a:moveTo>
                    <a:lnTo>
                      <a:pt x="41405" y="110114"/>
                    </a:lnTo>
                    <a:lnTo>
                      <a:pt x="40728" y="120722"/>
                    </a:lnTo>
                    <a:lnTo>
                      <a:pt x="40647" y="122587"/>
                    </a:lnTo>
                    <a:lnTo>
                      <a:pt x="44095" y="129961"/>
                    </a:lnTo>
                    <a:lnTo>
                      <a:pt x="56426" y="139059"/>
                    </a:lnTo>
                    <a:lnTo>
                      <a:pt x="64544" y="139979"/>
                    </a:lnTo>
                    <a:lnTo>
                      <a:pt x="78680" y="134611"/>
                    </a:lnTo>
                    <a:lnTo>
                      <a:pt x="82810" y="130162"/>
                    </a:lnTo>
                    <a:lnTo>
                      <a:pt x="84544" y="122587"/>
                    </a:lnTo>
                    <a:lnTo>
                      <a:pt x="84627" y="120722"/>
                    </a:lnTo>
                    <a:lnTo>
                      <a:pt x="84474" y="118941"/>
                    </a:lnTo>
                    <a:lnTo>
                      <a:pt x="122921" y="118941"/>
                    </a:lnTo>
                    <a:lnTo>
                      <a:pt x="122634" y="111224"/>
                    </a:lnTo>
                    <a:lnTo>
                      <a:pt x="121470" y="110114"/>
                    </a:lnTo>
                    <a:close/>
                  </a:path>
                  <a:path w="140335" h="173990">
                    <a:moveTo>
                      <a:pt x="122921" y="118941"/>
                    </a:moveTo>
                    <a:lnTo>
                      <a:pt x="84474" y="118941"/>
                    </a:lnTo>
                    <a:lnTo>
                      <a:pt x="86067" y="122126"/>
                    </a:lnTo>
                    <a:lnTo>
                      <a:pt x="88780" y="124793"/>
                    </a:lnTo>
                    <a:lnTo>
                      <a:pt x="92379" y="126528"/>
                    </a:lnTo>
                    <a:lnTo>
                      <a:pt x="99200" y="127448"/>
                    </a:lnTo>
                    <a:lnTo>
                      <a:pt x="102315" y="128050"/>
                    </a:lnTo>
                    <a:lnTo>
                      <a:pt x="107507" y="126433"/>
                    </a:lnTo>
                    <a:lnTo>
                      <a:pt x="110575" y="124545"/>
                    </a:lnTo>
                    <a:lnTo>
                      <a:pt x="123129" y="124545"/>
                    </a:lnTo>
                    <a:lnTo>
                      <a:pt x="122921" y="118941"/>
                    </a:lnTo>
                    <a:close/>
                  </a:path>
                  <a:path w="140335" h="173990">
                    <a:moveTo>
                      <a:pt x="112608" y="98751"/>
                    </a:moveTo>
                    <a:lnTo>
                      <a:pt x="30053" y="98751"/>
                    </a:lnTo>
                    <a:lnTo>
                      <a:pt x="28484" y="100710"/>
                    </a:lnTo>
                    <a:lnTo>
                      <a:pt x="27398" y="102905"/>
                    </a:lnTo>
                    <a:lnTo>
                      <a:pt x="26584" y="107507"/>
                    </a:lnTo>
                    <a:lnTo>
                      <a:pt x="27139" y="109749"/>
                    </a:lnTo>
                    <a:lnTo>
                      <a:pt x="28708" y="111471"/>
                    </a:lnTo>
                    <a:lnTo>
                      <a:pt x="30419" y="113017"/>
                    </a:lnTo>
                    <a:lnTo>
                      <a:pt x="32661" y="113595"/>
                    </a:lnTo>
                    <a:lnTo>
                      <a:pt x="37275" y="112769"/>
                    </a:lnTo>
                    <a:lnTo>
                      <a:pt x="39446" y="111707"/>
                    </a:lnTo>
                    <a:lnTo>
                      <a:pt x="41405" y="110114"/>
                    </a:lnTo>
                    <a:lnTo>
                      <a:pt x="121470" y="110114"/>
                    </a:lnTo>
                    <a:lnTo>
                      <a:pt x="117100" y="105949"/>
                    </a:lnTo>
                    <a:lnTo>
                      <a:pt x="112608" y="98751"/>
                    </a:lnTo>
                    <a:close/>
                  </a:path>
                  <a:path w="140335" h="173990">
                    <a:moveTo>
                      <a:pt x="19410" y="55517"/>
                    </a:moveTo>
                    <a:lnTo>
                      <a:pt x="17569" y="55612"/>
                    </a:lnTo>
                    <a:lnTo>
                      <a:pt x="10006" y="57334"/>
                    </a:lnTo>
                    <a:lnTo>
                      <a:pt x="5557" y="61488"/>
                    </a:lnTo>
                    <a:lnTo>
                      <a:pt x="188" y="75588"/>
                    </a:lnTo>
                    <a:lnTo>
                      <a:pt x="1109" y="83730"/>
                    </a:lnTo>
                    <a:lnTo>
                      <a:pt x="10218" y="96061"/>
                    </a:lnTo>
                    <a:lnTo>
                      <a:pt x="17664" y="99542"/>
                    </a:lnTo>
                    <a:lnTo>
                      <a:pt x="30053" y="98751"/>
                    </a:lnTo>
                    <a:lnTo>
                      <a:pt x="112608" y="98751"/>
                    </a:lnTo>
                    <a:lnTo>
                      <a:pt x="111530" y="97024"/>
                    </a:lnTo>
                    <a:lnTo>
                      <a:pt x="104220" y="83212"/>
                    </a:lnTo>
                    <a:lnTo>
                      <a:pt x="95734" y="70979"/>
                    </a:lnTo>
                    <a:lnTo>
                      <a:pt x="86633" y="66786"/>
                    </a:lnTo>
                    <a:lnTo>
                      <a:pt x="96910" y="60284"/>
                    </a:lnTo>
                    <a:lnTo>
                      <a:pt x="105595" y="56461"/>
                    </a:lnTo>
                    <a:lnTo>
                      <a:pt x="108330" y="55682"/>
                    </a:lnTo>
                    <a:lnTo>
                      <a:pt x="21168" y="55682"/>
                    </a:lnTo>
                    <a:lnTo>
                      <a:pt x="19410" y="55517"/>
                    </a:lnTo>
                    <a:close/>
                  </a:path>
                  <a:path w="140335" h="173990">
                    <a:moveTo>
                      <a:pt x="111681" y="55470"/>
                    </a:moveTo>
                    <a:lnTo>
                      <a:pt x="109076" y="55470"/>
                    </a:lnTo>
                    <a:lnTo>
                      <a:pt x="117359" y="86562"/>
                    </a:lnTo>
                    <a:lnTo>
                      <a:pt x="111681" y="55470"/>
                    </a:lnTo>
                    <a:close/>
                  </a:path>
                  <a:path w="140335" h="173990">
                    <a:moveTo>
                      <a:pt x="8861" y="0"/>
                    </a:moveTo>
                    <a:lnTo>
                      <a:pt x="5416" y="2265"/>
                    </a:lnTo>
                    <a:lnTo>
                      <a:pt x="1073" y="6867"/>
                    </a:lnTo>
                    <a:lnTo>
                      <a:pt x="0" y="10631"/>
                    </a:lnTo>
                    <a:lnTo>
                      <a:pt x="1014" y="19847"/>
                    </a:lnTo>
                    <a:lnTo>
                      <a:pt x="2985" y="23575"/>
                    </a:lnTo>
                    <a:lnTo>
                      <a:pt x="8802" y="28024"/>
                    </a:lnTo>
                    <a:lnTo>
                      <a:pt x="11894" y="29157"/>
                    </a:lnTo>
                    <a:lnTo>
                      <a:pt x="15634" y="29593"/>
                    </a:lnTo>
                    <a:lnTo>
                      <a:pt x="13723" y="32661"/>
                    </a:lnTo>
                    <a:lnTo>
                      <a:pt x="12248" y="36897"/>
                    </a:lnTo>
                    <a:lnTo>
                      <a:pt x="12849" y="40012"/>
                    </a:lnTo>
                    <a:lnTo>
                      <a:pt x="13640" y="47800"/>
                    </a:lnTo>
                    <a:lnTo>
                      <a:pt x="15363" y="51375"/>
                    </a:lnTo>
                    <a:lnTo>
                      <a:pt x="18018" y="54066"/>
                    </a:lnTo>
                    <a:lnTo>
                      <a:pt x="21168" y="55682"/>
                    </a:lnTo>
                    <a:lnTo>
                      <a:pt x="108330" y="55682"/>
                    </a:lnTo>
                    <a:lnTo>
                      <a:pt x="109076" y="55470"/>
                    </a:lnTo>
                    <a:lnTo>
                      <a:pt x="111681" y="55470"/>
                    </a:lnTo>
                    <a:lnTo>
                      <a:pt x="111328" y="53535"/>
                    </a:lnTo>
                    <a:lnTo>
                      <a:pt x="73382" y="53535"/>
                    </a:lnTo>
                    <a:lnTo>
                      <a:pt x="74317" y="45334"/>
                    </a:lnTo>
                    <a:lnTo>
                      <a:pt x="65599" y="19941"/>
                    </a:lnTo>
                    <a:lnTo>
                      <a:pt x="17758" y="19941"/>
                    </a:lnTo>
                    <a:lnTo>
                      <a:pt x="14667" y="18088"/>
                    </a:lnTo>
                    <a:lnTo>
                      <a:pt x="13640" y="17168"/>
                    </a:lnTo>
                    <a:lnTo>
                      <a:pt x="12861" y="16389"/>
                    </a:lnTo>
                    <a:lnTo>
                      <a:pt x="12755" y="15115"/>
                    </a:lnTo>
                    <a:lnTo>
                      <a:pt x="23324" y="15115"/>
                    </a:lnTo>
                    <a:lnTo>
                      <a:pt x="25935" y="12956"/>
                    </a:lnTo>
                    <a:lnTo>
                      <a:pt x="26844" y="9864"/>
                    </a:lnTo>
                    <a:lnTo>
                      <a:pt x="24590" y="3067"/>
                    </a:lnTo>
                    <a:lnTo>
                      <a:pt x="20472" y="554"/>
                    </a:lnTo>
                    <a:lnTo>
                      <a:pt x="8861" y="0"/>
                    </a:lnTo>
                    <a:close/>
                  </a:path>
                  <a:path w="140335" h="173990">
                    <a:moveTo>
                      <a:pt x="87058" y="22820"/>
                    </a:moveTo>
                    <a:lnTo>
                      <a:pt x="83695" y="34573"/>
                    </a:lnTo>
                    <a:lnTo>
                      <a:pt x="79883" y="43257"/>
                    </a:lnTo>
                    <a:lnTo>
                      <a:pt x="73382" y="53535"/>
                    </a:lnTo>
                    <a:lnTo>
                      <a:pt x="111328" y="53535"/>
                    </a:lnTo>
                    <a:lnTo>
                      <a:pt x="110339" y="48119"/>
                    </a:lnTo>
                    <a:lnTo>
                      <a:pt x="109017" y="47198"/>
                    </a:lnTo>
                    <a:lnTo>
                      <a:pt x="106787" y="46066"/>
                    </a:lnTo>
                    <a:lnTo>
                      <a:pt x="104332" y="45334"/>
                    </a:lnTo>
                    <a:lnTo>
                      <a:pt x="105796" y="42290"/>
                    </a:lnTo>
                    <a:lnTo>
                      <a:pt x="107105" y="38785"/>
                    </a:lnTo>
                    <a:lnTo>
                      <a:pt x="106442" y="35835"/>
                    </a:lnTo>
                    <a:lnTo>
                      <a:pt x="94846" y="35835"/>
                    </a:lnTo>
                    <a:lnTo>
                      <a:pt x="94102" y="33393"/>
                    </a:lnTo>
                    <a:lnTo>
                      <a:pt x="92969" y="31163"/>
                    </a:lnTo>
                    <a:lnTo>
                      <a:pt x="92049" y="29841"/>
                    </a:lnTo>
                    <a:lnTo>
                      <a:pt x="87058" y="22820"/>
                    </a:lnTo>
                    <a:close/>
                  </a:path>
                  <a:path w="140335" h="173990">
                    <a:moveTo>
                      <a:pt x="101383" y="33074"/>
                    </a:moveTo>
                    <a:lnTo>
                      <a:pt x="97878" y="34360"/>
                    </a:lnTo>
                    <a:lnTo>
                      <a:pt x="94846" y="35835"/>
                    </a:lnTo>
                    <a:lnTo>
                      <a:pt x="106442" y="35835"/>
                    </a:lnTo>
                    <a:lnTo>
                      <a:pt x="106055" y="34112"/>
                    </a:lnTo>
                    <a:lnTo>
                      <a:pt x="101383" y="33074"/>
                    </a:lnTo>
                    <a:close/>
                  </a:path>
                  <a:path w="140335" h="173990">
                    <a:moveTo>
                      <a:pt x="44284" y="16200"/>
                    </a:moveTo>
                    <a:lnTo>
                      <a:pt x="39517" y="17168"/>
                    </a:lnTo>
                    <a:lnTo>
                      <a:pt x="35906" y="18006"/>
                    </a:lnTo>
                    <a:lnTo>
                      <a:pt x="33570" y="18006"/>
                    </a:lnTo>
                    <a:lnTo>
                      <a:pt x="26513" y="18737"/>
                    </a:lnTo>
                    <a:lnTo>
                      <a:pt x="17758" y="19941"/>
                    </a:lnTo>
                    <a:lnTo>
                      <a:pt x="65599" y="19941"/>
                    </a:lnTo>
                    <a:lnTo>
                      <a:pt x="63562" y="16849"/>
                    </a:lnTo>
                    <a:lnTo>
                      <a:pt x="48166" y="16849"/>
                    </a:lnTo>
                    <a:lnTo>
                      <a:pt x="44284" y="16200"/>
                    </a:lnTo>
                    <a:close/>
                  </a:path>
                  <a:path w="140335" h="173990">
                    <a:moveTo>
                      <a:pt x="23324" y="15115"/>
                    </a:moveTo>
                    <a:lnTo>
                      <a:pt x="12755" y="15115"/>
                    </a:lnTo>
                    <a:lnTo>
                      <a:pt x="16543" y="17333"/>
                    </a:lnTo>
                    <a:lnTo>
                      <a:pt x="20602" y="17333"/>
                    </a:lnTo>
                    <a:lnTo>
                      <a:pt x="23324" y="15115"/>
                    </a:lnTo>
                    <a:close/>
                  </a:path>
                  <a:path w="140335" h="173990">
                    <a:moveTo>
                      <a:pt x="63376" y="16566"/>
                    </a:moveTo>
                    <a:lnTo>
                      <a:pt x="48166" y="16849"/>
                    </a:lnTo>
                    <a:lnTo>
                      <a:pt x="63562" y="16849"/>
                    </a:lnTo>
                    <a:lnTo>
                      <a:pt x="63376" y="16566"/>
                    </a:lnTo>
                    <a:close/>
                  </a:path>
                </a:pathLst>
              </a:custGeom>
              <a:solidFill>
                <a:srgbClr val="333376"/>
              </a:solidFill>
            </p:spPr>
            <p:txBody>
              <a:bodyPr wrap="square" lIns="0" tIns="0" rIns="0" bIns="0" rtlCol="0"/>
              <a:lstStyle/>
              <a:p>
                <a:endParaRPr/>
              </a:p>
            </p:txBody>
          </p:sp>
          <p:sp>
            <p:nvSpPr>
              <p:cNvPr id="831" name="object 831"/>
              <p:cNvSpPr/>
              <p:nvPr/>
            </p:nvSpPr>
            <p:spPr>
              <a:xfrm>
                <a:off x="3070402" y="12296493"/>
                <a:ext cx="132715" cy="165735"/>
              </a:xfrm>
              <a:custGeom>
                <a:avLst/>
                <a:gdLst/>
                <a:ahLst/>
                <a:cxnLst/>
                <a:rect l="l" t="t" r="r" b="b"/>
                <a:pathLst>
                  <a:path w="132714" h="165734">
                    <a:moveTo>
                      <a:pt x="9690" y="20624"/>
                    </a:moveTo>
                    <a:lnTo>
                      <a:pt x="7302" y="19773"/>
                    </a:lnTo>
                    <a:lnTo>
                      <a:pt x="7937" y="20866"/>
                    </a:lnTo>
                    <a:lnTo>
                      <a:pt x="9690" y="20624"/>
                    </a:lnTo>
                    <a:close/>
                  </a:path>
                  <a:path w="132714" h="165734">
                    <a:moveTo>
                      <a:pt x="19646" y="5511"/>
                    </a:moveTo>
                    <a:lnTo>
                      <a:pt x="19431" y="4838"/>
                    </a:lnTo>
                    <a:lnTo>
                      <a:pt x="18059" y="673"/>
                    </a:lnTo>
                    <a:lnTo>
                      <a:pt x="3505" y="0"/>
                    </a:lnTo>
                    <a:lnTo>
                      <a:pt x="0" y="4152"/>
                    </a:lnTo>
                    <a:lnTo>
                      <a:pt x="698" y="10490"/>
                    </a:lnTo>
                    <a:lnTo>
                      <a:pt x="1993" y="15176"/>
                    </a:lnTo>
                    <a:lnTo>
                      <a:pt x="5435" y="19126"/>
                    </a:lnTo>
                    <a:lnTo>
                      <a:pt x="7302" y="19773"/>
                    </a:lnTo>
                    <a:lnTo>
                      <a:pt x="4457" y="14960"/>
                    </a:lnTo>
                    <a:lnTo>
                      <a:pt x="4838" y="6959"/>
                    </a:lnTo>
                    <a:lnTo>
                      <a:pt x="7594" y="4838"/>
                    </a:lnTo>
                    <a:lnTo>
                      <a:pt x="9182" y="6261"/>
                    </a:lnTo>
                    <a:lnTo>
                      <a:pt x="10629" y="7518"/>
                    </a:lnTo>
                    <a:lnTo>
                      <a:pt x="14236" y="9944"/>
                    </a:lnTo>
                    <a:lnTo>
                      <a:pt x="19646" y="5511"/>
                    </a:lnTo>
                    <a:close/>
                  </a:path>
                  <a:path w="132714" h="165734">
                    <a:moveTo>
                      <a:pt x="20586" y="40144"/>
                    </a:moveTo>
                    <a:lnTo>
                      <a:pt x="16637" y="38608"/>
                    </a:lnTo>
                    <a:lnTo>
                      <a:pt x="16116" y="37731"/>
                    </a:lnTo>
                    <a:lnTo>
                      <a:pt x="16065" y="40068"/>
                    </a:lnTo>
                    <a:lnTo>
                      <a:pt x="20586" y="40144"/>
                    </a:lnTo>
                    <a:close/>
                  </a:path>
                  <a:path w="132714" h="165734">
                    <a:moveTo>
                      <a:pt x="31064" y="46507"/>
                    </a:moveTo>
                    <a:lnTo>
                      <a:pt x="25831" y="47485"/>
                    </a:lnTo>
                    <a:lnTo>
                      <a:pt x="21920" y="45631"/>
                    </a:lnTo>
                    <a:lnTo>
                      <a:pt x="24841" y="44881"/>
                    </a:lnTo>
                    <a:lnTo>
                      <a:pt x="24968" y="44716"/>
                    </a:lnTo>
                    <a:lnTo>
                      <a:pt x="26657" y="42557"/>
                    </a:lnTo>
                    <a:lnTo>
                      <a:pt x="27482" y="40259"/>
                    </a:lnTo>
                    <a:lnTo>
                      <a:pt x="20586" y="40144"/>
                    </a:lnTo>
                    <a:lnTo>
                      <a:pt x="23837" y="41402"/>
                    </a:lnTo>
                    <a:lnTo>
                      <a:pt x="21475" y="42621"/>
                    </a:lnTo>
                    <a:lnTo>
                      <a:pt x="18211" y="44716"/>
                    </a:lnTo>
                    <a:lnTo>
                      <a:pt x="13487" y="41922"/>
                    </a:lnTo>
                    <a:lnTo>
                      <a:pt x="18707" y="47675"/>
                    </a:lnTo>
                    <a:lnTo>
                      <a:pt x="25171" y="49085"/>
                    </a:lnTo>
                    <a:lnTo>
                      <a:pt x="29324" y="47485"/>
                    </a:lnTo>
                    <a:lnTo>
                      <a:pt x="30848" y="46901"/>
                    </a:lnTo>
                    <a:lnTo>
                      <a:pt x="31064" y="46507"/>
                    </a:lnTo>
                    <a:close/>
                  </a:path>
                  <a:path w="132714" h="165734">
                    <a:moveTo>
                      <a:pt x="33705" y="41884"/>
                    </a:moveTo>
                    <a:lnTo>
                      <a:pt x="31064" y="46507"/>
                    </a:lnTo>
                    <a:lnTo>
                      <a:pt x="31521" y="46418"/>
                    </a:lnTo>
                    <a:lnTo>
                      <a:pt x="33705" y="41884"/>
                    </a:lnTo>
                    <a:close/>
                  </a:path>
                  <a:path w="132714" h="165734">
                    <a:moveTo>
                      <a:pt x="40233" y="59855"/>
                    </a:moveTo>
                    <a:lnTo>
                      <a:pt x="38239" y="57556"/>
                    </a:lnTo>
                    <a:lnTo>
                      <a:pt x="35661" y="57416"/>
                    </a:lnTo>
                    <a:lnTo>
                      <a:pt x="33070" y="57302"/>
                    </a:lnTo>
                    <a:lnTo>
                      <a:pt x="30873" y="59397"/>
                    </a:lnTo>
                    <a:lnTo>
                      <a:pt x="30619" y="64833"/>
                    </a:lnTo>
                    <a:lnTo>
                      <a:pt x="32613" y="67119"/>
                    </a:lnTo>
                    <a:lnTo>
                      <a:pt x="35179" y="67259"/>
                    </a:lnTo>
                    <a:lnTo>
                      <a:pt x="37782" y="67373"/>
                    </a:lnTo>
                    <a:lnTo>
                      <a:pt x="39979" y="65278"/>
                    </a:lnTo>
                    <a:lnTo>
                      <a:pt x="40233" y="59855"/>
                    </a:lnTo>
                    <a:close/>
                  </a:path>
                  <a:path w="132714" h="165734">
                    <a:moveTo>
                      <a:pt x="42087" y="82143"/>
                    </a:moveTo>
                    <a:lnTo>
                      <a:pt x="35852" y="83985"/>
                    </a:lnTo>
                    <a:lnTo>
                      <a:pt x="34213" y="83807"/>
                    </a:lnTo>
                    <a:lnTo>
                      <a:pt x="31153" y="83477"/>
                    </a:lnTo>
                    <a:lnTo>
                      <a:pt x="24777" y="75857"/>
                    </a:lnTo>
                    <a:lnTo>
                      <a:pt x="20688" y="76174"/>
                    </a:lnTo>
                    <a:lnTo>
                      <a:pt x="21069" y="82143"/>
                    </a:lnTo>
                    <a:lnTo>
                      <a:pt x="23647" y="85737"/>
                    </a:lnTo>
                    <a:lnTo>
                      <a:pt x="26631" y="87172"/>
                    </a:lnTo>
                    <a:lnTo>
                      <a:pt x="20777" y="87744"/>
                    </a:lnTo>
                    <a:lnTo>
                      <a:pt x="18605" y="84975"/>
                    </a:lnTo>
                    <a:lnTo>
                      <a:pt x="17348" y="83375"/>
                    </a:lnTo>
                    <a:lnTo>
                      <a:pt x="15430" y="77139"/>
                    </a:lnTo>
                    <a:lnTo>
                      <a:pt x="12446" y="77647"/>
                    </a:lnTo>
                    <a:lnTo>
                      <a:pt x="10668" y="82334"/>
                    </a:lnTo>
                    <a:lnTo>
                      <a:pt x="11747" y="85813"/>
                    </a:lnTo>
                    <a:lnTo>
                      <a:pt x="11874" y="85991"/>
                    </a:lnTo>
                    <a:lnTo>
                      <a:pt x="13589" y="87871"/>
                    </a:lnTo>
                    <a:lnTo>
                      <a:pt x="9169" y="85991"/>
                    </a:lnTo>
                    <a:lnTo>
                      <a:pt x="6794" y="82334"/>
                    </a:lnTo>
                    <a:lnTo>
                      <a:pt x="6731" y="74307"/>
                    </a:lnTo>
                    <a:lnTo>
                      <a:pt x="8737" y="72567"/>
                    </a:lnTo>
                    <a:lnTo>
                      <a:pt x="11633" y="71170"/>
                    </a:lnTo>
                    <a:lnTo>
                      <a:pt x="13322" y="70396"/>
                    </a:lnTo>
                    <a:lnTo>
                      <a:pt x="13589" y="70269"/>
                    </a:lnTo>
                    <a:lnTo>
                      <a:pt x="16738" y="74866"/>
                    </a:lnTo>
                    <a:lnTo>
                      <a:pt x="27279" y="71843"/>
                    </a:lnTo>
                    <a:lnTo>
                      <a:pt x="28575" y="67754"/>
                    </a:lnTo>
                    <a:lnTo>
                      <a:pt x="29895" y="63588"/>
                    </a:lnTo>
                    <a:lnTo>
                      <a:pt x="25552" y="59474"/>
                    </a:lnTo>
                    <a:lnTo>
                      <a:pt x="25552" y="62191"/>
                    </a:lnTo>
                    <a:lnTo>
                      <a:pt x="23990" y="66840"/>
                    </a:lnTo>
                    <a:lnTo>
                      <a:pt x="20485" y="67754"/>
                    </a:lnTo>
                    <a:lnTo>
                      <a:pt x="19291" y="65074"/>
                    </a:lnTo>
                    <a:lnTo>
                      <a:pt x="15544" y="63982"/>
                    </a:lnTo>
                    <a:lnTo>
                      <a:pt x="13423" y="69494"/>
                    </a:lnTo>
                    <a:lnTo>
                      <a:pt x="13385" y="69977"/>
                    </a:lnTo>
                    <a:lnTo>
                      <a:pt x="13296" y="69837"/>
                    </a:lnTo>
                    <a:lnTo>
                      <a:pt x="13423" y="69494"/>
                    </a:lnTo>
                    <a:lnTo>
                      <a:pt x="11112" y="68084"/>
                    </a:lnTo>
                    <a:lnTo>
                      <a:pt x="7137" y="70396"/>
                    </a:lnTo>
                    <a:lnTo>
                      <a:pt x="7747" y="63931"/>
                    </a:lnTo>
                    <a:lnTo>
                      <a:pt x="13347" y="56743"/>
                    </a:lnTo>
                    <a:lnTo>
                      <a:pt x="24396" y="59029"/>
                    </a:lnTo>
                    <a:lnTo>
                      <a:pt x="25552" y="62191"/>
                    </a:lnTo>
                    <a:lnTo>
                      <a:pt x="25552" y="59474"/>
                    </a:lnTo>
                    <a:lnTo>
                      <a:pt x="25146" y="59080"/>
                    </a:lnTo>
                    <a:lnTo>
                      <a:pt x="21031" y="56743"/>
                    </a:lnTo>
                    <a:lnTo>
                      <a:pt x="20485" y="56438"/>
                    </a:lnTo>
                    <a:lnTo>
                      <a:pt x="14262" y="55753"/>
                    </a:lnTo>
                    <a:lnTo>
                      <a:pt x="7988" y="58229"/>
                    </a:lnTo>
                    <a:lnTo>
                      <a:pt x="3175" y="65087"/>
                    </a:lnTo>
                    <a:lnTo>
                      <a:pt x="1879" y="75514"/>
                    </a:lnTo>
                    <a:lnTo>
                      <a:pt x="5473" y="83845"/>
                    </a:lnTo>
                    <a:lnTo>
                      <a:pt x="12369" y="89242"/>
                    </a:lnTo>
                    <a:lnTo>
                      <a:pt x="20993" y="90855"/>
                    </a:lnTo>
                    <a:lnTo>
                      <a:pt x="18122" y="89331"/>
                    </a:lnTo>
                    <a:lnTo>
                      <a:pt x="16167" y="87972"/>
                    </a:lnTo>
                    <a:lnTo>
                      <a:pt x="15976" y="84975"/>
                    </a:lnTo>
                    <a:lnTo>
                      <a:pt x="20726" y="89522"/>
                    </a:lnTo>
                    <a:lnTo>
                      <a:pt x="26644" y="90030"/>
                    </a:lnTo>
                    <a:lnTo>
                      <a:pt x="33032" y="87744"/>
                    </a:lnTo>
                    <a:lnTo>
                      <a:pt x="34467" y="87236"/>
                    </a:lnTo>
                    <a:lnTo>
                      <a:pt x="30505" y="86715"/>
                    </a:lnTo>
                    <a:lnTo>
                      <a:pt x="28498" y="86207"/>
                    </a:lnTo>
                    <a:lnTo>
                      <a:pt x="27292" y="83807"/>
                    </a:lnTo>
                    <a:lnTo>
                      <a:pt x="32359" y="85813"/>
                    </a:lnTo>
                    <a:lnTo>
                      <a:pt x="38950" y="84416"/>
                    </a:lnTo>
                    <a:lnTo>
                      <a:pt x="39547" y="83985"/>
                    </a:lnTo>
                    <a:lnTo>
                      <a:pt x="42087" y="82143"/>
                    </a:lnTo>
                    <a:close/>
                  </a:path>
                  <a:path w="132714" h="165734">
                    <a:moveTo>
                      <a:pt x="46405" y="87807"/>
                    </a:moveTo>
                    <a:lnTo>
                      <a:pt x="44399" y="85788"/>
                    </a:lnTo>
                    <a:lnTo>
                      <a:pt x="43345" y="87058"/>
                    </a:lnTo>
                    <a:lnTo>
                      <a:pt x="38061" y="91313"/>
                    </a:lnTo>
                    <a:lnTo>
                      <a:pt x="37287" y="91732"/>
                    </a:lnTo>
                    <a:lnTo>
                      <a:pt x="37287" y="94919"/>
                    </a:lnTo>
                    <a:lnTo>
                      <a:pt x="37058" y="97332"/>
                    </a:lnTo>
                    <a:lnTo>
                      <a:pt x="32651" y="102565"/>
                    </a:lnTo>
                    <a:lnTo>
                      <a:pt x="30632" y="101574"/>
                    </a:lnTo>
                    <a:lnTo>
                      <a:pt x="29641" y="99542"/>
                    </a:lnTo>
                    <a:lnTo>
                      <a:pt x="34861" y="95135"/>
                    </a:lnTo>
                    <a:lnTo>
                      <a:pt x="37287" y="94919"/>
                    </a:lnTo>
                    <a:lnTo>
                      <a:pt x="37287" y="91732"/>
                    </a:lnTo>
                    <a:lnTo>
                      <a:pt x="28359" y="96431"/>
                    </a:lnTo>
                    <a:lnTo>
                      <a:pt x="25844" y="102374"/>
                    </a:lnTo>
                    <a:lnTo>
                      <a:pt x="27724" y="104470"/>
                    </a:lnTo>
                    <a:lnTo>
                      <a:pt x="29819" y="106362"/>
                    </a:lnTo>
                    <a:lnTo>
                      <a:pt x="35750" y="103873"/>
                    </a:lnTo>
                    <a:lnTo>
                      <a:pt x="36436" y="102565"/>
                    </a:lnTo>
                    <a:lnTo>
                      <a:pt x="40462" y="94919"/>
                    </a:lnTo>
                    <a:lnTo>
                      <a:pt x="40855" y="94145"/>
                    </a:lnTo>
                    <a:lnTo>
                      <a:pt x="45135" y="88874"/>
                    </a:lnTo>
                    <a:lnTo>
                      <a:pt x="46405" y="87807"/>
                    </a:lnTo>
                    <a:close/>
                  </a:path>
                  <a:path w="132714" h="165734">
                    <a:moveTo>
                      <a:pt x="64668" y="89522"/>
                    </a:moveTo>
                    <a:lnTo>
                      <a:pt x="64617" y="88087"/>
                    </a:lnTo>
                    <a:lnTo>
                      <a:pt x="62369" y="89522"/>
                    </a:lnTo>
                    <a:lnTo>
                      <a:pt x="61201" y="88760"/>
                    </a:lnTo>
                    <a:lnTo>
                      <a:pt x="61201" y="90157"/>
                    </a:lnTo>
                    <a:lnTo>
                      <a:pt x="60401" y="90970"/>
                    </a:lnTo>
                    <a:lnTo>
                      <a:pt x="55359" y="89433"/>
                    </a:lnTo>
                    <a:lnTo>
                      <a:pt x="52362" y="86652"/>
                    </a:lnTo>
                    <a:lnTo>
                      <a:pt x="45224" y="80162"/>
                    </a:lnTo>
                    <a:lnTo>
                      <a:pt x="42773" y="76809"/>
                    </a:lnTo>
                    <a:lnTo>
                      <a:pt x="41262" y="71780"/>
                    </a:lnTo>
                    <a:lnTo>
                      <a:pt x="42062" y="70980"/>
                    </a:lnTo>
                    <a:lnTo>
                      <a:pt x="43078" y="74752"/>
                    </a:lnTo>
                    <a:lnTo>
                      <a:pt x="45148" y="77241"/>
                    </a:lnTo>
                    <a:lnTo>
                      <a:pt x="54597" y="87401"/>
                    </a:lnTo>
                    <a:lnTo>
                      <a:pt x="57416" y="89141"/>
                    </a:lnTo>
                    <a:lnTo>
                      <a:pt x="61201" y="90157"/>
                    </a:lnTo>
                    <a:lnTo>
                      <a:pt x="61201" y="88760"/>
                    </a:lnTo>
                    <a:lnTo>
                      <a:pt x="58039" y="86652"/>
                    </a:lnTo>
                    <a:lnTo>
                      <a:pt x="44627" y="75069"/>
                    </a:lnTo>
                    <a:lnTo>
                      <a:pt x="43129" y="70980"/>
                    </a:lnTo>
                    <a:lnTo>
                      <a:pt x="42697" y="69811"/>
                    </a:lnTo>
                    <a:lnTo>
                      <a:pt x="44132" y="67551"/>
                    </a:lnTo>
                    <a:lnTo>
                      <a:pt x="42811" y="67475"/>
                    </a:lnTo>
                    <a:lnTo>
                      <a:pt x="39801" y="68008"/>
                    </a:lnTo>
                    <a:lnTo>
                      <a:pt x="38823" y="74612"/>
                    </a:lnTo>
                    <a:lnTo>
                      <a:pt x="42481" y="80162"/>
                    </a:lnTo>
                    <a:lnTo>
                      <a:pt x="47536" y="84645"/>
                    </a:lnTo>
                    <a:lnTo>
                      <a:pt x="52044" y="89700"/>
                    </a:lnTo>
                    <a:lnTo>
                      <a:pt x="57581" y="93395"/>
                    </a:lnTo>
                    <a:lnTo>
                      <a:pt x="64160" y="92430"/>
                    </a:lnTo>
                    <a:lnTo>
                      <a:pt x="64414" y="90970"/>
                    </a:lnTo>
                    <a:lnTo>
                      <a:pt x="64668" y="89522"/>
                    </a:lnTo>
                    <a:close/>
                  </a:path>
                  <a:path w="132714" h="165734">
                    <a:moveTo>
                      <a:pt x="66306" y="39738"/>
                    </a:moveTo>
                    <a:lnTo>
                      <a:pt x="66255" y="37731"/>
                    </a:lnTo>
                    <a:lnTo>
                      <a:pt x="65430" y="32956"/>
                    </a:lnTo>
                    <a:lnTo>
                      <a:pt x="64706" y="28765"/>
                    </a:lnTo>
                    <a:lnTo>
                      <a:pt x="60782" y="21856"/>
                    </a:lnTo>
                    <a:lnTo>
                      <a:pt x="62039" y="25895"/>
                    </a:lnTo>
                    <a:lnTo>
                      <a:pt x="62293" y="28765"/>
                    </a:lnTo>
                    <a:lnTo>
                      <a:pt x="62331" y="31140"/>
                    </a:lnTo>
                    <a:lnTo>
                      <a:pt x="62103" y="32956"/>
                    </a:lnTo>
                    <a:lnTo>
                      <a:pt x="55880" y="24168"/>
                    </a:lnTo>
                    <a:lnTo>
                      <a:pt x="50228" y="20548"/>
                    </a:lnTo>
                    <a:lnTo>
                      <a:pt x="48133" y="19202"/>
                    </a:lnTo>
                    <a:lnTo>
                      <a:pt x="42976" y="18059"/>
                    </a:lnTo>
                    <a:lnTo>
                      <a:pt x="39954" y="17386"/>
                    </a:lnTo>
                    <a:lnTo>
                      <a:pt x="32448" y="18059"/>
                    </a:lnTo>
                    <a:lnTo>
                      <a:pt x="29121" y="18034"/>
                    </a:lnTo>
                    <a:lnTo>
                      <a:pt x="26644" y="18440"/>
                    </a:lnTo>
                    <a:lnTo>
                      <a:pt x="23177" y="18745"/>
                    </a:lnTo>
                    <a:lnTo>
                      <a:pt x="9690" y="20624"/>
                    </a:lnTo>
                    <a:lnTo>
                      <a:pt x="11874" y="21386"/>
                    </a:lnTo>
                    <a:lnTo>
                      <a:pt x="22186" y="21031"/>
                    </a:lnTo>
                    <a:lnTo>
                      <a:pt x="15405" y="27457"/>
                    </a:lnTo>
                    <a:lnTo>
                      <a:pt x="13881" y="32956"/>
                    </a:lnTo>
                    <a:lnTo>
                      <a:pt x="13766" y="33769"/>
                    </a:lnTo>
                    <a:lnTo>
                      <a:pt x="16116" y="37731"/>
                    </a:lnTo>
                    <a:lnTo>
                      <a:pt x="16230" y="33439"/>
                    </a:lnTo>
                    <a:lnTo>
                      <a:pt x="20027" y="29641"/>
                    </a:lnTo>
                    <a:lnTo>
                      <a:pt x="20866" y="31305"/>
                    </a:lnTo>
                    <a:lnTo>
                      <a:pt x="22186" y="32778"/>
                    </a:lnTo>
                    <a:lnTo>
                      <a:pt x="24345" y="33769"/>
                    </a:lnTo>
                    <a:lnTo>
                      <a:pt x="22123" y="31673"/>
                    </a:lnTo>
                    <a:lnTo>
                      <a:pt x="22529" y="29641"/>
                    </a:lnTo>
                    <a:lnTo>
                      <a:pt x="23736" y="23533"/>
                    </a:lnTo>
                    <a:lnTo>
                      <a:pt x="30137" y="21513"/>
                    </a:lnTo>
                    <a:lnTo>
                      <a:pt x="26162" y="25654"/>
                    </a:lnTo>
                    <a:lnTo>
                      <a:pt x="27952" y="30340"/>
                    </a:lnTo>
                    <a:lnTo>
                      <a:pt x="30480" y="33096"/>
                    </a:lnTo>
                    <a:lnTo>
                      <a:pt x="29972" y="22364"/>
                    </a:lnTo>
                    <a:lnTo>
                      <a:pt x="33299" y="21513"/>
                    </a:lnTo>
                    <a:lnTo>
                      <a:pt x="35191" y="21031"/>
                    </a:lnTo>
                    <a:lnTo>
                      <a:pt x="37084" y="20548"/>
                    </a:lnTo>
                    <a:lnTo>
                      <a:pt x="47574" y="21971"/>
                    </a:lnTo>
                    <a:lnTo>
                      <a:pt x="53441" y="24587"/>
                    </a:lnTo>
                    <a:lnTo>
                      <a:pt x="58788" y="30314"/>
                    </a:lnTo>
                    <a:lnTo>
                      <a:pt x="62445" y="38506"/>
                    </a:lnTo>
                    <a:lnTo>
                      <a:pt x="63093" y="48361"/>
                    </a:lnTo>
                    <a:lnTo>
                      <a:pt x="62699" y="44564"/>
                    </a:lnTo>
                    <a:lnTo>
                      <a:pt x="62433" y="42075"/>
                    </a:lnTo>
                    <a:lnTo>
                      <a:pt x="59448" y="36918"/>
                    </a:lnTo>
                    <a:lnTo>
                      <a:pt x="52184" y="30149"/>
                    </a:lnTo>
                    <a:lnTo>
                      <a:pt x="53746" y="31877"/>
                    </a:lnTo>
                    <a:lnTo>
                      <a:pt x="56476" y="39738"/>
                    </a:lnTo>
                    <a:lnTo>
                      <a:pt x="56807" y="44564"/>
                    </a:lnTo>
                    <a:lnTo>
                      <a:pt x="54305" y="38277"/>
                    </a:lnTo>
                    <a:lnTo>
                      <a:pt x="53848" y="37109"/>
                    </a:lnTo>
                    <a:lnTo>
                      <a:pt x="46850" y="30543"/>
                    </a:lnTo>
                    <a:lnTo>
                      <a:pt x="38201" y="31140"/>
                    </a:lnTo>
                    <a:lnTo>
                      <a:pt x="40563" y="40576"/>
                    </a:lnTo>
                    <a:lnTo>
                      <a:pt x="49847" y="42227"/>
                    </a:lnTo>
                    <a:lnTo>
                      <a:pt x="51676" y="48526"/>
                    </a:lnTo>
                    <a:lnTo>
                      <a:pt x="48171" y="45389"/>
                    </a:lnTo>
                    <a:lnTo>
                      <a:pt x="44538" y="45199"/>
                    </a:lnTo>
                    <a:lnTo>
                      <a:pt x="40843" y="45529"/>
                    </a:lnTo>
                    <a:lnTo>
                      <a:pt x="47904" y="52247"/>
                    </a:lnTo>
                    <a:lnTo>
                      <a:pt x="52489" y="59791"/>
                    </a:lnTo>
                    <a:lnTo>
                      <a:pt x="53340" y="67576"/>
                    </a:lnTo>
                    <a:lnTo>
                      <a:pt x="49187" y="74980"/>
                    </a:lnTo>
                    <a:lnTo>
                      <a:pt x="50190" y="76365"/>
                    </a:lnTo>
                    <a:lnTo>
                      <a:pt x="56045" y="66306"/>
                    </a:lnTo>
                    <a:lnTo>
                      <a:pt x="56311" y="56134"/>
                    </a:lnTo>
                    <a:lnTo>
                      <a:pt x="53873" y="48526"/>
                    </a:lnTo>
                    <a:lnTo>
                      <a:pt x="53251" y="46558"/>
                    </a:lnTo>
                    <a:lnTo>
                      <a:pt x="49136" y="38277"/>
                    </a:lnTo>
                    <a:lnTo>
                      <a:pt x="54292" y="43700"/>
                    </a:lnTo>
                    <a:lnTo>
                      <a:pt x="58039" y="49949"/>
                    </a:lnTo>
                    <a:lnTo>
                      <a:pt x="59994" y="56134"/>
                    </a:lnTo>
                    <a:lnTo>
                      <a:pt x="59956" y="62001"/>
                    </a:lnTo>
                    <a:lnTo>
                      <a:pt x="65125" y="50215"/>
                    </a:lnTo>
                    <a:lnTo>
                      <a:pt x="65328" y="48361"/>
                    </a:lnTo>
                    <a:lnTo>
                      <a:pt x="66306" y="39738"/>
                    </a:lnTo>
                    <a:close/>
                  </a:path>
                  <a:path w="132714" h="165734">
                    <a:moveTo>
                      <a:pt x="74866" y="99148"/>
                    </a:moveTo>
                    <a:lnTo>
                      <a:pt x="74752" y="96570"/>
                    </a:lnTo>
                    <a:lnTo>
                      <a:pt x="74637" y="93980"/>
                    </a:lnTo>
                    <a:lnTo>
                      <a:pt x="72339" y="91986"/>
                    </a:lnTo>
                    <a:lnTo>
                      <a:pt x="69621" y="92125"/>
                    </a:lnTo>
                    <a:lnTo>
                      <a:pt x="66903" y="92240"/>
                    </a:lnTo>
                    <a:lnTo>
                      <a:pt x="64808" y="94424"/>
                    </a:lnTo>
                    <a:lnTo>
                      <a:pt x="65049" y="99618"/>
                    </a:lnTo>
                    <a:lnTo>
                      <a:pt x="67360" y="101600"/>
                    </a:lnTo>
                    <a:lnTo>
                      <a:pt x="70053" y="101473"/>
                    </a:lnTo>
                    <a:lnTo>
                      <a:pt x="72783" y="101333"/>
                    </a:lnTo>
                    <a:lnTo>
                      <a:pt x="74866" y="99148"/>
                    </a:lnTo>
                    <a:close/>
                  </a:path>
                  <a:path w="132714" h="165734">
                    <a:moveTo>
                      <a:pt x="76428" y="117932"/>
                    </a:moveTo>
                    <a:lnTo>
                      <a:pt x="75742" y="111709"/>
                    </a:lnTo>
                    <a:lnTo>
                      <a:pt x="75374" y="111061"/>
                    </a:lnTo>
                    <a:lnTo>
                      <a:pt x="75374" y="118897"/>
                    </a:lnTo>
                    <a:lnTo>
                      <a:pt x="68567" y="124739"/>
                    </a:lnTo>
                    <a:lnTo>
                      <a:pt x="61785" y="125056"/>
                    </a:lnTo>
                    <a:lnTo>
                      <a:pt x="64096" y="121094"/>
                    </a:lnTo>
                    <a:lnTo>
                      <a:pt x="62763" y="118897"/>
                    </a:lnTo>
                    <a:lnTo>
                      <a:pt x="62687" y="118757"/>
                    </a:lnTo>
                    <a:lnTo>
                      <a:pt x="64731" y="117970"/>
                    </a:lnTo>
                    <a:lnTo>
                      <a:pt x="68199" y="116636"/>
                    </a:lnTo>
                    <a:lnTo>
                      <a:pt x="67106" y="112915"/>
                    </a:lnTo>
                    <a:lnTo>
                      <a:pt x="64414" y="111709"/>
                    </a:lnTo>
                    <a:lnTo>
                      <a:pt x="65354" y="108204"/>
                    </a:lnTo>
                    <a:lnTo>
                      <a:pt x="69989" y="106641"/>
                    </a:lnTo>
                    <a:lnTo>
                      <a:pt x="73139" y="107797"/>
                    </a:lnTo>
                    <a:lnTo>
                      <a:pt x="75361" y="118605"/>
                    </a:lnTo>
                    <a:lnTo>
                      <a:pt x="75374" y="118897"/>
                    </a:lnTo>
                    <a:lnTo>
                      <a:pt x="75374" y="111061"/>
                    </a:lnTo>
                    <a:lnTo>
                      <a:pt x="73113" y="107061"/>
                    </a:lnTo>
                    <a:lnTo>
                      <a:pt x="72707" y="106641"/>
                    </a:lnTo>
                    <a:lnTo>
                      <a:pt x="68580" y="102311"/>
                    </a:lnTo>
                    <a:lnTo>
                      <a:pt x="60325" y="104914"/>
                    </a:lnTo>
                    <a:lnTo>
                      <a:pt x="57315" y="115468"/>
                    </a:lnTo>
                    <a:lnTo>
                      <a:pt x="61912" y="118605"/>
                    </a:lnTo>
                    <a:lnTo>
                      <a:pt x="59626" y="123469"/>
                    </a:lnTo>
                    <a:lnTo>
                      <a:pt x="57886" y="125463"/>
                    </a:lnTo>
                    <a:lnTo>
                      <a:pt x="55600" y="125463"/>
                    </a:lnTo>
                    <a:lnTo>
                      <a:pt x="49923" y="125450"/>
                    </a:lnTo>
                    <a:lnTo>
                      <a:pt x="46177" y="123024"/>
                    </a:lnTo>
                    <a:lnTo>
                      <a:pt x="44297" y="118605"/>
                    </a:lnTo>
                    <a:lnTo>
                      <a:pt x="46278" y="120421"/>
                    </a:lnTo>
                    <a:lnTo>
                      <a:pt x="49860" y="121526"/>
                    </a:lnTo>
                    <a:lnTo>
                      <a:pt x="54533" y="119761"/>
                    </a:lnTo>
                    <a:lnTo>
                      <a:pt x="54724" y="118605"/>
                    </a:lnTo>
                    <a:lnTo>
                      <a:pt x="55041" y="116789"/>
                    </a:lnTo>
                    <a:lnTo>
                      <a:pt x="53301" y="116230"/>
                    </a:lnTo>
                    <a:lnTo>
                      <a:pt x="48806" y="114846"/>
                    </a:lnTo>
                    <a:lnTo>
                      <a:pt x="44513" y="111493"/>
                    </a:lnTo>
                    <a:lnTo>
                      <a:pt x="44475" y="111112"/>
                    </a:lnTo>
                    <a:lnTo>
                      <a:pt x="44996" y="105562"/>
                    </a:lnTo>
                    <a:lnTo>
                      <a:pt x="46443" y="108546"/>
                    </a:lnTo>
                    <a:lnTo>
                      <a:pt x="50012" y="111112"/>
                    </a:lnTo>
                    <a:lnTo>
                      <a:pt x="53009" y="111315"/>
                    </a:lnTo>
                    <a:lnTo>
                      <a:pt x="55994" y="111493"/>
                    </a:lnTo>
                    <a:lnTo>
                      <a:pt x="56324" y="107429"/>
                    </a:lnTo>
                    <a:lnTo>
                      <a:pt x="54102" y="105562"/>
                    </a:lnTo>
                    <a:lnTo>
                      <a:pt x="53327" y="104914"/>
                    </a:lnTo>
                    <a:lnTo>
                      <a:pt x="48704" y="101041"/>
                    </a:lnTo>
                    <a:lnTo>
                      <a:pt x="48196" y="96329"/>
                    </a:lnTo>
                    <a:lnTo>
                      <a:pt x="50025" y="90119"/>
                    </a:lnTo>
                    <a:lnTo>
                      <a:pt x="47764" y="93256"/>
                    </a:lnTo>
                    <a:lnTo>
                      <a:pt x="46380" y="99822"/>
                    </a:lnTo>
                    <a:lnTo>
                      <a:pt x="48374" y="104914"/>
                    </a:lnTo>
                    <a:lnTo>
                      <a:pt x="45986" y="103682"/>
                    </a:lnTo>
                    <a:lnTo>
                      <a:pt x="45466" y="101676"/>
                    </a:lnTo>
                    <a:lnTo>
                      <a:pt x="44945" y="97726"/>
                    </a:lnTo>
                    <a:lnTo>
                      <a:pt x="42379" y="104914"/>
                    </a:lnTo>
                    <a:lnTo>
                      <a:pt x="42278" y="107061"/>
                    </a:lnTo>
                    <a:lnTo>
                      <a:pt x="42659" y="111493"/>
                    </a:lnTo>
                    <a:lnTo>
                      <a:pt x="47193" y="116230"/>
                    </a:lnTo>
                    <a:lnTo>
                      <a:pt x="44196" y="116039"/>
                    </a:lnTo>
                    <a:lnTo>
                      <a:pt x="42849" y="114058"/>
                    </a:lnTo>
                    <a:lnTo>
                      <a:pt x="41313" y="111201"/>
                    </a:lnTo>
                    <a:lnTo>
                      <a:pt x="42926" y="119837"/>
                    </a:lnTo>
                    <a:lnTo>
                      <a:pt x="48336" y="126733"/>
                    </a:lnTo>
                    <a:lnTo>
                      <a:pt x="56667" y="130327"/>
                    </a:lnTo>
                    <a:lnTo>
                      <a:pt x="67081" y="129044"/>
                    </a:lnTo>
                    <a:lnTo>
                      <a:pt x="72174" y="125463"/>
                    </a:lnTo>
                    <a:lnTo>
                      <a:pt x="72758" y="125056"/>
                    </a:lnTo>
                    <a:lnTo>
                      <a:pt x="73952" y="124218"/>
                    </a:lnTo>
                    <a:lnTo>
                      <a:pt x="76428" y="117932"/>
                    </a:lnTo>
                    <a:close/>
                  </a:path>
                  <a:path w="132714" h="165734">
                    <a:moveTo>
                      <a:pt x="90322" y="98488"/>
                    </a:moveTo>
                    <a:lnTo>
                      <a:pt x="85788" y="100685"/>
                    </a:lnTo>
                    <a:lnTo>
                      <a:pt x="85699" y="101130"/>
                    </a:lnTo>
                    <a:lnTo>
                      <a:pt x="90322" y="98488"/>
                    </a:lnTo>
                    <a:close/>
                  </a:path>
                  <a:path w="132714" h="165734">
                    <a:moveTo>
                      <a:pt x="92049" y="111594"/>
                    </a:moveTo>
                    <a:lnTo>
                      <a:pt x="91998" y="108369"/>
                    </a:lnTo>
                    <a:lnTo>
                      <a:pt x="91935" y="104698"/>
                    </a:lnTo>
                    <a:lnTo>
                      <a:pt x="89636" y="105537"/>
                    </a:lnTo>
                    <a:lnTo>
                      <a:pt x="87325" y="107353"/>
                    </a:lnTo>
                    <a:lnTo>
                      <a:pt x="86563" y="110286"/>
                    </a:lnTo>
                    <a:lnTo>
                      <a:pt x="84721" y="106362"/>
                    </a:lnTo>
                    <a:lnTo>
                      <a:pt x="85699" y="101130"/>
                    </a:lnTo>
                    <a:lnTo>
                      <a:pt x="85305" y="101358"/>
                    </a:lnTo>
                    <a:lnTo>
                      <a:pt x="83121" y="107035"/>
                    </a:lnTo>
                    <a:lnTo>
                      <a:pt x="84518" y="113499"/>
                    </a:lnTo>
                    <a:lnTo>
                      <a:pt x="90271" y="118719"/>
                    </a:lnTo>
                    <a:lnTo>
                      <a:pt x="87490" y="113995"/>
                    </a:lnTo>
                    <a:lnTo>
                      <a:pt x="89573" y="110718"/>
                    </a:lnTo>
                    <a:lnTo>
                      <a:pt x="89801" y="110286"/>
                    </a:lnTo>
                    <a:lnTo>
                      <a:pt x="90805" y="108369"/>
                    </a:lnTo>
                    <a:lnTo>
                      <a:pt x="92049" y="111594"/>
                    </a:lnTo>
                    <a:close/>
                  </a:path>
                  <a:path w="132714" h="165734">
                    <a:moveTo>
                      <a:pt x="94449" y="116078"/>
                    </a:moveTo>
                    <a:lnTo>
                      <a:pt x="93586" y="115557"/>
                    </a:lnTo>
                    <a:lnTo>
                      <a:pt x="92049" y="111594"/>
                    </a:lnTo>
                    <a:lnTo>
                      <a:pt x="92125" y="116141"/>
                    </a:lnTo>
                    <a:lnTo>
                      <a:pt x="94449" y="116078"/>
                    </a:lnTo>
                    <a:close/>
                  </a:path>
                  <a:path w="132714" h="165734">
                    <a:moveTo>
                      <a:pt x="104038" y="47434"/>
                    </a:moveTo>
                    <a:lnTo>
                      <a:pt x="101409" y="45542"/>
                    </a:lnTo>
                    <a:lnTo>
                      <a:pt x="99352" y="44894"/>
                    </a:lnTo>
                    <a:lnTo>
                      <a:pt x="95999" y="43840"/>
                    </a:lnTo>
                    <a:lnTo>
                      <a:pt x="93713" y="44894"/>
                    </a:lnTo>
                    <a:lnTo>
                      <a:pt x="95300" y="42532"/>
                    </a:lnTo>
                    <a:lnTo>
                      <a:pt x="97142" y="38925"/>
                    </a:lnTo>
                    <a:lnTo>
                      <a:pt x="97358" y="38493"/>
                    </a:lnTo>
                    <a:lnTo>
                      <a:pt x="99072" y="35153"/>
                    </a:lnTo>
                    <a:lnTo>
                      <a:pt x="98704" y="33515"/>
                    </a:lnTo>
                    <a:lnTo>
                      <a:pt x="97053" y="33121"/>
                    </a:lnTo>
                    <a:lnTo>
                      <a:pt x="93256" y="35064"/>
                    </a:lnTo>
                    <a:lnTo>
                      <a:pt x="93256" y="38925"/>
                    </a:lnTo>
                    <a:lnTo>
                      <a:pt x="92443" y="40563"/>
                    </a:lnTo>
                    <a:lnTo>
                      <a:pt x="91630" y="42062"/>
                    </a:lnTo>
                    <a:lnTo>
                      <a:pt x="84315" y="52806"/>
                    </a:lnTo>
                    <a:lnTo>
                      <a:pt x="75361" y="58407"/>
                    </a:lnTo>
                    <a:lnTo>
                      <a:pt x="69430" y="62763"/>
                    </a:lnTo>
                    <a:lnTo>
                      <a:pt x="73774" y="56845"/>
                    </a:lnTo>
                    <a:lnTo>
                      <a:pt x="79387" y="47879"/>
                    </a:lnTo>
                    <a:lnTo>
                      <a:pt x="90220" y="40525"/>
                    </a:lnTo>
                    <a:lnTo>
                      <a:pt x="91694" y="39725"/>
                    </a:lnTo>
                    <a:lnTo>
                      <a:pt x="93256" y="38925"/>
                    </a:lnTo>
                    <a:lnTo>
                      <a:pt x="93256" y="35064"/>
                    </a:lnTo>
                    <a:lnTo>
                      <a:pt x="89674" y="36893"/>
                    </a:lnTo>
                    <a:lnTo>
                      <a:pt x="87299" y="38493"/>
                    </a:lnTo>
                    <a:lnTo>
                      <a:pt x="88353" y="36195"/>
                    </a:lnTo>
                    <a:lnTo>
                      <a:pt x="86639" y="30797"/>
                    </a:lnTo>
                    <a:lnTo>
                      <a:pt x="84772" y="28168"/>
                    </a:lnTo>
                    <a:lnTo>
                      <a:pt x="81495" y="36360"/>
                    </a:lnTo>
                    <a:lnTo>
                      <a:pt x="74866" y="48679"/>
                    </a:lnTo>
                    <a:lnTo>
                      <a:pt x="64960" y="63233"/>
                    </a:lnTo>
                    <a:lnTo>
                      <a:pt x="51866" y="78130"/>
                    </a:lnTo>
                    <a:lnTo>
                      <a:pt x="52971" y="79209"/>
                    </a:lnTo>
                    <a:lnTo>
                      <a:pt x="54063" y="80340"/>
                    </a:lnTo>
                    <a:lnTo>
                      <a:pt x="68948" y="67259"/>
                    </a:lnTo>
                    <a:lnTo>
                      <a:pt x="75552" y="62763"/>
                    </a:lnTo>
                    <a:lnTo>
                      <a:pt x="83515" y="57353"/>
                    </a:lnTo>
                    <a:lnTo>
                      <a:pt x="95834" y="50711"/>
                    </a:lnTo>
                    <a:lnTo>
                      <a:pt x="104038" y="47434"/>
                    </a:lnTo>
                    <a:close/>
                  </a:path>
                  <a:path w="132714" h="165734">
                    <a:moveTo>
                      <a:pt x="110337" y="71424"/>
                    </a:moveTo>
                    <a:lnTo>
                      <a:pt x="107416" y="69761"/>
                    </a:lnTo>
                    <a:lnTo>
                      <a:pt x="106248" y="69100"/>
                    </a:lnTo>
                    <a:lnTo>
                      <a:pt x="103428" y="67500"/>
                    </a:lnTo>
                    <a:lnTo>
                      <a:pt x="93510" y="65773"/>
                    </a:lnTo>
                    <a:lnTo>
                      <a:pt x="81965" y="67068"/>
                    </a:lnTo>
                    <a:lnTo>
                      <a:pt x="70180" y="72224"/>
                    </a:lnTo>
                    <a:lnTo>
                      <a:pt x="75895" y="72161"/>
                    </a:lnTo>
                    <a:lnTo>
                      <a:pt x="82245" y="74155"/>
                    </a:lnTo>
                    <a:lnTo>
                      <a:pt x="88493" y="77901"/>
                    </a:lnTo>
                    <a:lnTo>
                      <a:pt x="93903" y="83058"/>
                    </a:lnTo>
                    <a:lnTo>
                      <a:pt x="88798" y="80530"/>
                    </a:lnTo>
                    <a:lnTo>
                      <a:pt x="85636" y="78943"/>
                    </a:lnTo>
                    <a:lnTo>
                      <a:pt x="85356" y="78854"/>
                    </a:lnTo>
                    <a:lnTo>
                      <a:pt x="76060" y="75895"/>
                    </a:lnTo>
                    <a:lnTo>
                      <a:pt x="65900" y="76149"/>
                    </a:lnTo>
                    <a:lnTo>
                      <a:pt x="55854" y="82003"/>
                    </a:lnTo>
                    <a:lnTo>
                      <a:pt x="57200" y="83019"/>
                    </a:lnTo>
                    <a:lnTo>
                      <a:pt x="64617" y="78854"/>
                    </a:lnTo>
                    <a:lnTo>
                      <a:pt x="72402" y="79705"/>
                    </a:lnTo>
                    <a:lnTo>
                      <a:pt x="79959" y="84289"/>
                    </a:lnTo>
                    <a:lnTo>
                      <a:pt x="86664" y="91351"/>
                    </a:lnTo>
                    <a:lnTo>
                      <a:pt x="86995" y="87655"/>
                    </a:lnTo>
                    <a:lnTo>
                      <a:pt x="86817" y="84035"/>
                    </a:lnTo>
                    <a:lnTo>
                      <a:pt x="83667" y="80530"/>
                    </a:lnTo>
                    <a:lnTo>
                      <a:pt x="89979" y="82359"/>
                    </a:lnTo>
                    <a:lnTo>
                      <a:pt x="91630" y="91643"/>
                    </a:lnTo>
                    <a:lnTo>
                      <a:pt x="101053" y="94018"/>
                    </a:lnTo>
                    <a:lnTo>
                      <a:pt x="101638" y="85356"/>
                    </a:lnTo>
                    <a:lnTo>
                      <a:pt x="99491" y="83058"/>
                    </a:lnTo>
                    <a:lnTo>
                      <a:pt x="95084" y="78371"/>
                    </a:lnTo>
                    <a:lnTo>
                      <a:pt x="87655" y="75387"/>
                    </a:lnTo>
                    <a:lnTo>
                      <a:pt x="92456" y="75704"/>
                    </a:lnTo>
                    <a:lnTo>
                      <a:pt x="100317" y="78460"/>
                    </a:lnTo>
                    <a:lnTo>
                      <a:pt x="102057" y="80022"/>
                    </a:lnTo>
                    <a:lnTo>
                      <a:pt x="97739" y="75387"/>
                    </a:lnTo>
                    <a:lnTo>
                      <a:pt x="95262" y="72732"/>
                    </a:lnTo>
                    <a:lnTo>
                      <a:pt x="94259" y="72161"/>
                    </a:lnTo>
                    <a:lnTo>
                      <a:pt x="90144" y="69761"/>
                    </a:lnTo>
                    <a:lnTo>
                      <a:pt x="83832" y="69100"/>
                    </a:lnTo>
                    <a:lnTo>
                      <a:pt x="93700" y="69761"/>
                    </a:lnTo>
                    <a:lnTo>
                      <a:pt x="101714" y="73317"/>
                    </a:lnTo>
                    <a:lnTo>
                      <a:pt x="99237" y="70091"/>
                    </a:lnTo>
                    <a:lnTo>
                      <a:pt x="101892" y="69761"/>
                    </a:lnTo>
                    <a:lnTo>
                      <a:pt x="106299" y="70154"/>
                    </a:lnTo>
                    <a:lnTo>
                      <a:pt x="110337" y="71424"/>
                    </a:lnTo>
                    <a:close/>
                  </a:path>
                  <a:path w="132714" h="165734">
                    <a:moveTo>
                      <a:pt x="111658" y="95097"/>
                    </a:moveTo>
                    <a:lnTo>
                      <a:pt x="110223" y="84607"/>
                    </a:lnTo>
                    <a:lnTo>
                      <a:pt x="107619" y="78740"/>
                    </a:lnTo>
                    <a:lnTo>
                      <a:pt x="101854" y="73380"/>
                    </a:lnTo>
                    <a:lnTo>
                      <a:pt x="101714" y="73317"/>
                    </a:lnTo>
                    <a:lnTo>
                      <a:pt x="108038" y="81546"/>
                    </a:lnTo>
                    <a:lnTo>
                      <a:pt x="111594" y="95351"/>
                    </a:lnTo>
                    <a:lnTo>
                      <a:pt x="111658" y="95097"/>
                    </a:lnTo>
                    <a:close/>
                  </a:path>
                  <a:path w="132714" h="165734">
                    <a:moveTo>
                      <a:pt x="114808" y="120472"/>
                    </a:moveTo>
                    <a:lnTo>
                      <a:pt x="113842" y="109994"/>
                    </a:lnTo>
                    <a:lnTo>
                      <a:pt x="113118" y="102057"/>
                    </a:lnTo>
                    <a:lnTo>
                      <a:pt x="113004" y="100799"/>
                    </a:lnTo>
                    <a:lnTo>
                      <a:pt x="111594" y="95351"/>
                    </a:lnTo>
                    <a:lnTo>
                      <a:pt x="109842" y="102235"/>
                    </a:lnTo>
                    <a:lnTo>
                      <a:pt x="99098" y="101727"/>
                    </a:lnTo>
                    <a:lnTo>
                      <a:pt x="101854" y="104241"/>
                    </a:lnTo>
                    <a:lnTo>
                      <a:pt x="106527" y="106032"/>
                    </a:lnTo>
                    <a:lnTo>
                      <a:pt x="110490" y="102235"/>
                    </a:lnTo>
                    <a:lnTo>
                      <a:pt x="110667" y="102057"/>
                    </a:lnTo>
                    <a:lnTo>
                      <a:pt x="108648" y="108470"/>
                    </a:lnTo>
                    <a:lnTo>
                      <a:pt x="100507" y="110070"/>
                    </a:lnTo>
                    <a:lnTo>
                      <a:pt x="98425" y="107861"/>
                    </a:lnTo>
                    <a:lnTo>
                      <a:pt x="99415" y="109994"/>
                    </a:lnTo>
                    <a:lnTo>
                      <a:pt x="100901" y="111340"/>
                    </a:lnTo>
                    <a:lnTo>
                      <a:pt x="102565" y="112166"/>
                    </a:lnTo>
                    <a:lnTo>
                      <a:pt x="98755" y="115976"/>
                    </a:lnTo>
                    <a:lnTo>
                      <a:pt x="94449" y="116078"/>
                    </a:lnTo>
                    <a:lnTo>
                      <a:pt x="98552" y="118503"/>
                    </a:lnTo>
                    <a:lnTo>
                      <a:pt x="104749" y="116789"/>
                    </a:lnTo>
                    <a:lnTo>
                      <a:pt x="111099" y="110070"/>
                    </a:lnTo>
                    <a:lnTo>
                      <a:pt x="110807" y="125552"/>
                    </a:lnTo>
                    <a:lnTo>
                      <a:pt x="113068" y="143484"/>
                    </a:lnTo>
                    <a:lnTo>
                      <a:pt x="113220" y="144068"/>
                    </a:lnTo>
                    <a:lnTo>
                      <a:pt x="113449" y="142468"/>
                    </a:lnTo>
                    <a:lnTo>
                      <a:pt x="113753" y="139014"/>
                    </a:lnTo>
                    <a:lnTo>
                      <a:pt x="114147" y="136525"/>
                    </a:lnTo>
                    <a:lnTo>
                      <a:pt x="114147" y="133184"/>
                    </a:lnTo>
                    <a:lnTo>
                      <a:pt x="114808" y="120472"/>
                    </a:lnTo>
                    <a:close/>
                  </a:path>
                  <a:path w="132714" h="165734">
                    <a:moveTo>
                      <a:pt x="118948" y="161099"/>
                    </a:moveTo>
                    <a:lnTo>
                      <a:pt x="117017" y="158419"/>
                    </a:lnTo>
                    <a:lnTo>
                      <a:pt x="113220" y="144068"/>
                    </a:lnTo>
                    <a:lnTo>
                      <a:pt x="111328" y="157708"/>
                    </a:lnTo>
                    <a:lnTo>
                      <a:pt x="117233" y="161188"/>
                    </a:lnTo>
                    <a:lnTo>
                      <a:pt x="118948" y="161099"/>
                    </a:lnTo>
                    <a:close/>
                  </a:path>
                  <a:path w="132714" h="165734">
                    <a:moveTo>
                      <a:pt x="132194" y="162128"/>
                    </a:moveTo>
                    <a:lnTo>
                      <a:pt x="131521" y="147574"/>
                    </a:lnTo>
                    <a:lnTo>
                      <a:pt x="126695" y="145999"/>
                    </a:lnTo>
                    <a:lnTo>
                      <a:pt x="122262" y="151396"/>
                    </a:lnTo>
                    <a:lnTo>
                      <a:pt x="124688" y="155016"/>
                    </a:lnTo>
                    <a:lnTo>
                      <a:pt x="127368" y="158064"/>
                    </a:lnTo>
                    <a:lnTo>
                      <a:pt x="125247" y="160794"/>
                    </a:lnTo>
                    <a:lnTo>
                      <a:pt x="118948" y="161099"/>
                    </a:lnTo>
                    <a:lnTo>
                      <a:pt x="121716" y="164947"/>
                    </a:lnTo>
                    <a:lnTo>
                      <a:pt x="128054" y="165633"/>
                    </a:lnTo>
                    <a:lnTo>
                      <a:pt x="132194" y="162128"/>
                    </a:lnTo>
                    <a:close/>
                  </a:path>
                </a:pathLst>
              </a:custGeom>
              <a:solidFill>
                <a:srgbClr val="7DA7D9"/>
              </a:solidFill>
            </p:spPr>
            <p:txBody>
              <a:bodyPr wrap="square" lIns="0" tIns="0" rIns="0" bIns="0" rtlCol="0"/>
              <a:lstStyle/>
              <a:p>
                <a:endParaRPr/>
              </a:p>
            </p:txBody>
          </p:sp>
        </p:grpSp>
        <p:grpSp>
          <p:nvGrpSpPr>
            <p:cNvPr id="832" name="object 832"/>
            <p:cNvGrpSpPr/>
            <p:nvPr/>
          </p:nvGrpSpPr>
          <p:grpSpPr>
            <a:xfrm>
              <a:off x="2134932" y="12316473"/>
              <a:ext cx="119380" cy="45085"/>
              <a:chOff x="2134932" y="12316473"/>
              <a:chExt cx="119380" cy="45085"/>
            </a:xfrm>
          </p:grpSpPr>
          <p:sp>
            <p:nvSpPr>
              <p:cNvPr id="833" name="object 833"/>
              <p:cNvSpPr/>
              <p:nvPr/>
            </p:nvSpPr>
            <p:spPr>
              <a:xfrm>
                <a:off x="2134920" y="12316483"/>
                <a:ext cx="119380" cy="45085"/>
              </a:xfrm>
              <a:custGeom>
                <a:avLst/>
                <a:gdLst/>
                <a:ahLst/>
                <a:cxnLst/>
                <a:rect l="l" t="t" r="r" b="b"/>
                <a:pathLst>
                  <a:path w="119380" h="45084">
                    <a:moveTo>
                      <a:pt x="119303" y="36944"/>
                    </a:moveTo>
                    <a:lnTo>
                      <a:pt x="0" y="36944"/>
                    </a:lnTo>
                    <a:lnTo>
                      <a:pt x="0" y="45046"/>
                    </a:lnTo>
                    <a:lnTo>
                      <a:pt x="119303" y="45046"/>
                    </a:lnTo>
                    <a:lnTo>
                      <a:pt x="119303" y="36944"/>
                    </a:lnTo>
                    <a:close/>
                  </a:path>
                  <a:path w="119380" h="45084">
                    <a:moveTo>
                      <a:pt x="119303" y="0"/>
                    </a:moveTo>
                    <a:lnTo>
                      <a:pt x="3314" y="0"/>
                    </a:lnTo>
                    <a:lnTo>
                      <a:pt x="3314" y="31724"/>
                    </a:lnTo>
                    <a:lnTo>
                      <a:pt x="119303" y="31724"/>
                    </a:lnTo>
                    <a:lnTo>
                      <a:pt x="119303" y="0"/>
                    </a:lnTo>
                    <a:close/>
                  </a:path>
                </a:pathLst>
              </a:custGeom>
              <a:solidFill>
                <a:srgbClr val="333376"/>
              </a:solidFill>
            </p:spPr>
            <p:txBody>
              <a:bodyPr wrap="square" lIns="0" tIns="0" rIns="0" bIns="0" rtlCol="0"/>
              <a:lstStyle/>
              <a:p>
                <a:endParaRPr/>
              </a:p>
            </p:txBody>
          </p:sp>
          <p:sp>
            <p:nvSpPr>
              <p:cNvPr id="834" name="object 834"/>
              <p:cNvSpPr/>
              <p:nvPr/>
            </p:nvSpPr>
            <p:spPr>
              <a:xfrm>
                <a:off x="2138235" y="12325817"/>
                <a:ext cx="116205" cy="27940"/>
              </a:xfrm>
              <a:custGeom>
                <a:avLst/>
                <a:gdLst/>
                <a:ahLst/>
                <a:cxnLst/>
                <a:rect l="l" t="t" r="r" b="b"/>
                <a:pathLst>
                  <a:path w="116205" h="27940">
                    <a:moveTo>
                      <a:pt x="46634" y="4864"/>
                    </a:moveTo>
                    <a:lnTo>
                      <a:pt x="45275" y="3492"/>
                    </a:lnTo>
                    <a:lnTo>
                      <a:pt x="41910" y="3492"/>
                    </a:lnTo>
                    <a:lnTo>
                      <a:pt x="40551" y="4864"/>
                    </a:lnTo>
                    <a:lnTo>
                      <a:pt x="40551" y="8229"/>
                    </a:lnTo>
                    <a:lnTo>
                      <a:pt x="41910" y="9588"/>
                    </a:lnTo>
                    <a:lnTo>
                      <a:pt x="43586" y="9588"/>
                    </a:lnTo>
                    <a:lnTo>
                      <a:pt x="45275" y="9588"/>
                    </a:lnTo>
                    <a:lnTo>
                      <a:pt x="46634" y="8229"/>
                    </a:lnTo>
                    <a:lnTo>
                      <a:pt x="46634" y="4864"/>
                    </a:lnTo>
                    <a:close/>
                  </a:path>
                  <a:path w="116205" h="27940">
                    <a:moveTo>
                      <a:pt x="71932" y="2933"/>
                    </a:moveTo>
                    <a:lnTo>
                      <a:pt x="69011" y="0"/>
                    </a:lnTo>
                    <a:lnTo>
                      <a:pt x="61810" y="0"/>
                    </a:lnTo>
                    <a:lnTo>
                      <a:pt x="58889" y="2933"/>
                    </a:lnTo>
                    <a:lnTo>
                      <a:pt x="58889" y="10134"/>
                    </a:lnTo>
                    <a:lnTo>
                      <a:pt x="61810" y="13068"/>
                    </a:lnTo>
                    <a:lnTo>
                      <a:pt x="65405" y="13068"/>
                    </a:lnTo>
                    <a:lnTo>
                      <a:pt x="69011" y="13068"/>
                    </a:lnTo>
                    <a:lnTo>
                      <a:pt x="71932" y="10134"/>
                    </a:lnTo>
                    <a:lnTo>
                      <a:pt x="71932" y="2933"/>
                    </a:lnTo>
                    <a:close/>
                  </a:path>
                  <a:path w="116205" h="27940">
                    <a:moveTo>
                      <a:pt x="90271" y="4864"/>
                    </a:moveTo>
                    <a:lnTo>
                      <a:pt x="88912" y="3492"/>
                    </a:lnTo>
                    <a:lnTo>
                      <a:pt x="85547" y="3492"/>
                    </a:lnTo>
                    <a:lnTo>
                      <a:pt x="84188" y="4864"/>
                    </a:lnTo>
                    <a:lnTo>
                      <a:pt x="84188" y="8229"/>
                    </a:lnTo>
                    <a:lnTo>
                      <a:pt x="85547" y="9588"/>
                    </a:lnTo>
                    <a:lnTo>
                      <a:pt x="87223" y="9588"/>
                    </a:lnTo>
                    <a:lnTo>
                      <a:pt x="88912" y="9588"/>
                    </a:lnTo>
                    <a:lnTo>
                      <a:pt x="90271" y="8229"/>
                    </a:lnTo>
                    <a:lnTo>
                      <a:pt x="90271" y="4864"/>
                    </a:lnTo>
                    <a:close/>
                  </a:path>
                  <a:path w="116205" h="27940">
                    <a:moveTo>
                      <a:pt x="115989" y="22402"/>
                    </a:moveTo>
                    <a:lnTo>
                      <a:pt x="0" y="22402"/>
                    </a:lnTo>
                    <a:lnTo>
                      <a:pt x="0" y="27609"/>
                    </a:lnTo>
                    <a:lnTo>
                      <a:pt x="115989" y="27609"/>
                    </a:lnTo>
                    <a:lnTo>
                      <a:pt x="115989" y="22402"/>
                    </a:lnTo>
                    <a:close/>
                  </a:path>
                </a:pathLst>
              </a:custGeom>
              <a:solidFill>
                <a:srgbClr val="7DA7D9"/>
              </a:solidFill>
            </p:spPr>
            <p:txBody>
              <a:bodyPr wrap="square" lIns="0" tIns="0" rIns="0" bIns="0" rtlCol="0"/>
              <a:lstStyle/>
              <a:p>
                <a:endParaRPr/>
              </a:p>
            </p:txBody>
          </p:sp>
        </p:grpSp>
        <p:grpSp>
          <p:nvGrpSpPr>
            <p:cNvPr id="835" name="object 835"/>
            <p:cNvGrpSpPr/>
            <p:nvPr/>
          </p:nvGrpSpPr>
          <p:grpSpPr>
            <a:xfrm>
              <a:off x="1901014" y="12299607"/>
              <a:ext cx="248285" cy="83185"/>
              <a:chOff x="1901014" y="12299607"/>
              <a:chExt cx="248285" cy="83185"/>
            </a:xfrm>
          </p:grpSpPr>
          <p:sp>
            <p:nvSpPr>
              <p:cNvPr id="836" name="object 836"/>
              <p:cNvSpPr/>
              <p:nvPr/>
            </p:nvSpPr>
            <p:spPr>
              <a:xfrm>
                <a:off x="1901012" y="12316483"/>
                <a:ext cx="118110" cy="45085"/>
              </a:xfrm>
              <a:custGeom>
                <a:avLst/>
                <a:gdLst/>
                <a:ahLst/>
                <a:cxnLst/>
                <a:rect l="l" t="t" r="r" b="b"/>
                <a:pathLst>
                  <a:path w="118110" h="45084">
                    <a:moveTo>
                      <a:pt x="117957" y="36944"/>
                    </a:moveTo>
                    <a:lnTo>
                      <a:pt x="0" y="36944"/>
                    </a:lnTo>
                    <a:lnTo>
                      <a:pt x="0" y="45046"/>
                    </a:lnTo>
                    <a:lnTo>
                      <a:pt x="117957" y="45046"/>
                    </a:lnTo>
                    <a:lnTo>
                      <a:pt x="117957" y="36944"/>
                    </a:lnTo>
                    <a:close/>
                  </a:path>
                  <a:path w="118110" h="45084">
                    <a:moveTo>
                      <a:pt x="117957" y="0"/>
                    </a:moveTo>
                    <a:lnTo>
                      <a:pt x="0" y="0"/>
                    </a:lnTo>
                    <a:lnTo>
                      <a:pt x="0" y="31724"/>
                    </a:lnTo>
                    <a:lnTo>
                      <a:pt x="117957" y="31724"/>
                    </a:lnTo>
                    <a:lnTo>
                      <a:pt x="117957" y="0"/>
                    </a:lnTo>
                    <a:close/>
                  </a:path>
                </a:pathLst>
              </a:custGeom>
              <a:solidFill>
                <a:srgbClr val="333376"/>
              </a:solidFill>
            </p:spPr>
            <p:txBody>
              <a:bodyPr wrap="square" lIns="0" tIns="0" rIns="0" bIns="0" rtlCol="0"/>
              <a:lstStyle/>
              <a:p>
                <a:endParaRPr/>
              </a:p>
            </p:txBody>
          </p:sp>
          <p:sp>
            <p:nvSpPr>
              <p:cNvPr id="837" name="object 837"/>
              <p:cNvSpPr/>
              <p:nvPr/>
            </p:nvSpPr>
            <p:spPr>
              <a:xfrm>
                <a:off x="1901012" y="12325817"/>
                <a:ext cx="118110" cy="27940"/>
              </a:xfrm>
              <a:custGeom>
                <a:avLst/>
                <a:gdLst/>
                <a:ahLst/>
                <a:cxnLst/>
                <a:rect l="l" t="t" r="r" b="b"/>
                <a:pathLst>
                  <a:path w="118110" h="27940">
                    <a:moveTo>
                      <a:pt x="31800" y="4864"/>
                    </a:moveTo>
                    <a:lnTo>
                      <a:pt x="30441" y="3492"/>
                    </a:lnTo>
                    <a:lnTo>
                      <a:pt x="27063" y="3492"/>
                    </a:lnTo>
                    <a:lnTo>
                      <a:pt x="25704" y="4864"/>
                    </a:lnTo>
                    <a:lnTo>
                      <a:pt x="25704" y="8229"/>
                    </a:lnTo>
                    <a:lnTo>
                      <a:pt x="27063" y="9588"/>
                    </a:lnTo>
                    <a:lnTo>
                      <a:pt x="28752" y="9588"/>
                    </a:lnTo>
                    <a:lnTo>
                      <a:pt x="30441" y="9588"/>
                    </a:lnTo>
                    <a:lnTo>
                      <a:pt x="31800" y="8229"/>
                    </a:lnTo>
                    <a:lnTo>
                      <a:pt x="31800" y="4864"/>
                    </a:lnTo>
                    <a:close/>
                  </a:path>
                  <a:path w="118110" h="27940">
                    <a:moveTo>
                      <a:pt x="57099" y="2933"/>
                    </a:moveTo>
                    <a:lnTo>
                      <a:pt x="54178" y="0"/>
                    </a:lnTo>
                    <a:lnTo>
                      <a:pt x="46964" y="0"/>
                    </a:lnTo>
                    <a:lnTo>
                      <a:pt x="44043" y="2933"/>
                    </a:lnTo>
                    <a:lnTo>
                      <a:pt x="44043" y="10134"/>
                    </a:lnTo>
                    <a:lnTo>
                      <a:pt x="46964" y="13068"/>
                    </a:lnTo>
                    <a:lnTo>
                      <a:pt x="50571" y="13068"/>
                    </a:lnTo>
                    <a:lnTo>
                      <a:pt x="54178" y="13068"/>
                    </a:lnTo>
                    <a:lnTo>
                      <a:pt x="57099" y="10134"/>
                    </a:lnTo>
                    <a:lnTo>
                      <a:pt x="57099" y="2933"/>
                    </a:lnTo>
                    <a:close/>
                  </a:path>
                  <a:path w="118110" h="27940">
                    <a:moveTo>
                      <a:pt x="75438" y="4864"/>
                    </a:moveTo>
                    <a:lnTo>
                      <a:pt x="74079" y="3492"/>
                    </a:lnTo>
                    <a:lnTo>
                      <a:pt x="70700" y="3492"/>
                    </a:lnTo>
                    <a:lnTo>
                      <a:pt x="69342" y="4864"/>
                    </a:lnTo>
                    <a:lnTo>
                      <a:pt x="69342" y="8229"/>
                    </a:lnTo>
                    <a:lnTo>
                      <a:pt x="70700" y="9588"/>
                    </a:lnTo>
                    <a:lnTo>
                      <a:pt x="72390" y="9588"/>
                    </a:lnTo>
                    <a:lnTo>
                      <a:pt x="74079" y="9588"/>
                    </a:lnTo>
                    <a:lnTo>
                      <a:pt x="75438" y="8229"/>
                    </a:lnTo>
                    <a:lnTo>
                      <a:pt x="75438" y="4864"/>
                    </a:lnTo>
                    <a:close/>
                  </a:path>
                  <a:path w="118110" h="27940">
                    <a:moveTo>
                      <a:pt x="117957" y="22402"/>
                    </a:moveTo>
                    <a:lnTo>
                      <a:pt x="0" y="22402"/>
                    </a:lnTo>
                    <a:lnTo>
                      <a:pt x="0" y="27609"/>
                    </a:lnTo>
                    <a:lnTo>
                      <a:pt x="117957" y="27609"/>
                    </a:lnTo>
                    <a:lnTo>
                      <a:pt x="117957" y="22402"/>
                    </a:lnTo>
                    <a:close/>
                  </a:path>
                </a:pathLst>
              </a:custGeom>
              <a:solidFill>
                <a:srgbClr val="7DA7D9"/>
              </a:solidFill>
            </p:spPr>
            <p:txBody>
              <a:bodyPr wrap="square" lIns="0" tIns="0" rIns="0" bIns="0" rtlCol="0"/>
              <a:lstStyle/>
              <a:p>
                <a:endParaRPr/>
              </a:p>
            </p:txBody>
          </p:sp>
          <p:sp>
            <p:nvSpPr>
              <p:cNvPr id="838" name="object 838"/>
              <p:cNvSpPr/>
              <p:nvPr/>
            </p:nvSpPr>
            <p:spPr>
              <a:xfrm>
                <a:off x="2003770" y="12299607"/>
                <a:ext cx="145415" cy="83185"/>
              </a:xfrm>
              <a:custGeom>
                <a:avLst/>
                <a:gdLst/>
                <a:ahLst/>
                <a:cxnLst/>
                <a:rect l="l" t="t" r="r" b="b"/>
                <a:pathLst>
                  <a:path w="145414" h="83184">
                    <a:moveTo>
                      <a:pt x="72678" y="0"/>
                    </a:moveTo>
                    <a:lnTo>
                      <a:pt x="62118" y="14313"/>
                    </a:lnTo>
                    <a:lnTo>
                      <a:pt x="61209" y="24330"/>
                    </a:lnTo>
                    <a:lnTo>
                      <a:pt x="56572" y="19056"/>
                    </a:lnTo>
                    <a:lnTo>
                      <a:pt x="50579" y="13804"/>
                    </a:lnTo>
                    <a:lnTo>
                      <a:pt x="43506" y="10215"/>
                    </a:lnTo>
                    <a:lnTo>
                      <a:pt x="35757" y="8436"/>
                    </a:lnTo>
                    <a:lnTo>
                      <a:pt x="27733" y="8613"/>
                    </a:lnTo>
                    <a:lnTo>
                      <a:pt x="0" y="41360"/>
                    </a:lnTo>
                    <a:lnTo>
                      <a:pt x="1007" y="47395"/>
                    </a:lnTo>
                    <a:lnTo>
                      <a:pt x="3579" y="52980"/>
                    </a:lnTo>
                    <a:lnTo>
                      <a:pt x="8712" y="61134"/>
                    </a:lnTo>
                    <a:lnTo>
                      <a:pt x="17786" y="65016"/>
                    </a:lnTo>
                    <a:lnTo>
                      <a:pt x="30506" y="65334"/>
                    </a:lnTo>
                    <a:lnTo>
                      <a:pt x="36453" y="61948"/>
                    </a:lnTo>
                    <a:lnTo>
                      <a:pt x="41680" y="53299"/>
                    </a:lnTo>
                    <a:lnTo>
                      <a:pt x="42601" y="50278"/>
                    </a:lnTo>
                    <a:lnTo>
                      <a:pt x="42742" y="47328"/>
                    </a:lnTo>
                    <a:lnTo>
                      <a:pt x="45421" y="47470"/>
                    </a:lnTo>
                    <a:lnTo>
                      <a:pt x="50554" y="47010"/>
                    </a:lnTo>
                    <a:lnTo>
                      <a:pt x="53752" y="48071"/>
                    </a:lnTo>
                    <a:lnTo>
                      <a:pt x="56643" y="51600"/>
                    </a:lnTo>
                    <a:lnTo>
                      <a:pt x="52206" y="52791"/>
                    </a:lnTo>
                    <a:lnTo>
                      <a:pt x="48347" y="54703"/>
                    </a:lnTo>
                    <a:lnTo>
                      <a:pt x="41610" y="63789"/>
                    </a:lnTo>
                    <a:lnTo>
                      <a:pt x="43922" y="70538"/>
                    </a:lnTo>
                    <a:lnTo>
                      <a:pt x="54471" y="80178"/>
                    </a:lnTo>
                    <a:lnTo>
                      <a:pt x="53268" y="82715"/>
                    </a:lnTo>
                    <a:lnTo>
                      <a:pt x="92101" y="82715"/>
                    </a:lnTo>
                    <a:lnTo>
                      <a:pt x="90873" y="80131"/>
                    </a:lnTo>
                    <a:lnTo>
                      <a:pt x="101446" y="70515"/>
                    </a:lnTo>
                    <a:lnTo>
                      <a:pt x="103747" y="63741"/>
                    </a:lnTo>
                    <a:lnTo>
                      <a:pt x="96868" y="54479"/>
                    </a:lnTo>
                    <a:lnTo>
                      <a:pt x="92938" y="52614"/>
                    </a:lnTo>
                    <a:lnTo>
                      <a:pt x="88749" y="51505"/>
                    </a:lnTo>
                    <a:lnTo>
                      <a:pt x="91629" y="48024"/>
                    </a:lnTo>
                    <a:lnTo>
                      <a:pt x="94815" y="46986"/>
                    </a:lnTo>
                    <a:lnTo>
                      <a:pt x="99924" y="47446"/>
                    </a:lnTo>
                    <a:lnTo>
                      <a:pt x="102602" y="47328"/>
                    </a:lnTo>
                    <a:lnTo>
                      <a:pt x="102744" y="50266"/>
                    </a:lnTo>
                    <a:lnTo>
                      <a:pt x="103664" y="53299"/>
                    </a:lnTo>
                    <a:lnTo>
                      <a:pt x="108892" y="61924"/>
                    </a:lnTo>
                    <a:lnTo>
                      <a:pt x="114850" y="65311"/>
                    </a:lnTo>
                    <a:lnTo>
                      <a:pt x="127559" y="65016"/>
                    </a:lnTo>
                    <a:lnTo>
                      <a:pt x="136633" y="61110"/>
                    </a:lnTo>
                    <a:lnTo>
                      <a:pt x="141766" y="52980"/>
                    </a:lnTo>
                    <a:lnTo>
                      <a:pt x="144338" y="47381"/>
                    </a:lnTo>
                    <a:lnTo>
                      <a:pt x="145345" y="41340"/>
                    </a:lnTo>
                    <a:lnTo>
                      <a:pt x="144784" y="35006"/>
                    </a:lnTo>
                    <a:lnTo>
                      <a:pt x="109586" y="8413"/>
                    </a:lnTo>
                    <a:lnTo>
                      <a:pt x="101834" y="10191"/>
                    </a:lnTo>
                    <a:lnTo>
                      <a:pt x="94761" y="13780"/>
                    </a:lnTo>
                    <a:lnTo>
                      <a:pt x="88773" y="19032"/>
                    </a:lnTo>
                    <a:lnTo>
                      <a:pt x="84159" y="24283"/>
                    </a:lnTo>
                    <a:lnTo>
                      <a:pt x="83239" y="14289"/>
                    </a:lnTo>
                    <a:lnTo>
                      <a:pt x="72678" y="0"/>
                    </a:lnTo>
                    <a:close/>
                  </a:path>
                </a:pathLst>
              </a:custGeom>
              <a:solidFill>
                <a:srgbClr val="333376"/>
              </a:solidFill>
            </p:spPr>
            <p:txBody>
              <a:bodyPr wrap="square" lIns="0" tIns="0" rIns="0" bIns="0" rtlCol="0"/>
              <a:lstStyle/>
              <a:p>
                <a:endParaRPr/>
              </a:p>
            </p:txBody>
          </p:sp>
          <p:sp>
            <p:nvSpPr>
              <p:cNvPr id="839" name="object 839"/>
              <p:cNvSpPr/>
              <p:nvPr/>
            </p:nvSpPr>
            <p:spPr>
              <a:xfrm>
                <a:off x="2009851" y="12309498"/>
                <a:ext cx="133350" cy="67310"/>
              </a:xfrm>
              <a:custGeom>
                <a:avLst/>
                <a:gdLst/>
                <a:ahLst/>
                <a:cxnLst/>
                <a:rect l="l" t="t" r="r" b="b"/>
                <a:pathLst>
                  <a:path w="133350" h="67309">
                    <a:moveTo>
                      <a:pt x="58559" y="43192"/>
                    </a:moveTo>
                    <a:lnTo>
                      <a:pt x="57683" y="37706"/>
                    </a:lnTo>
                    <a:lnTo>
                      <a:pt x="53149" y="30784"/>
                    </a:lnTo>
                    <a:lnTo>
                      <a:pt x="52412" y="29679"/>
                    </a:lnTo>
                    <a:lnTo>
                      <a:pt x="45275" y="26568"/>
                    </a:lnTo>
                    <a:lnTo>
                      <a:pt x="48907" y="25374"/>
                    </a:lnTo>
                    <a:lnTo>
                      <a:pt x="51473" y="26873"/>
                    </a:lnTo>
                    <a:lnTo>
                      <a:pt x="55994" y="30353"/>
                    </a:lnTo>
                    <a:lnTo>
                      <a:pt x="53098" y="25374"/>
                    </a:lnTo>
                    <a:lnTo>
                      <a:pt x="35039" y="13931"/>
                    </a:lnTo>
                    <a:lnTo>
                      <a:pt x="38252" y="11099"/>
                    </a:lnTo>
                    <a:lnTo>
                      <a:pt x="41592" y="11734"/>
                    </a:lnTo>
                    <a:lnTo>
                      <a:pt x="46050" y="13081"/>
                    </a:lnTo>
                    <a:lnTo>
                      <a:pt x="43154" y="11099"/>
                    </a:lnTo>
                    <a:lnTo>
                      <a:pt x="35826" y="6070"/>
                    </a:lnTo>
                    <a:lnTo>
                      <a:pt x="35699" y="5981"/>
                    </a:lnTo>
                    <a:lnTo>
                      <a:pt x="23279" y="4470"/>
                    </a:lnTo>
                    <a:lnTo>
                      <a:pt x="11226" y="9258"/>
                    </a:lnTo>
                    <a:lnTo>
                      <a:pt x="1993" y="21082"/>
                    </a:lnTo>
                    <a:lnTo>
                      <a:pt x="76" y="32067"/>
                    </a:lnTo>
                    <a:lnTo>
                      <a:pt x="0" y="33045"/>
                    </a:lnTo>
                    <a:lnTo>
                      <a:pt x="3771" y="41744"/>
                    </a:lnTo>
                    <a:lnTo>
                      <a:pt x="10744" y="47345"/>
                    </a:lnTo>
                    <a:lnTo>
                      <a:pt x="18110" y="49377"/>
                    </a:lnTo>
                    <a:lnTo>
                      <a:pt x="27495" y="49618"/>
                    </a:lnTo>
                    <a:lnTo>
                      <a:pt x="27990" y="48679"/>
                    </a:lnTo>
                    <a:lnTo>
                      <a:pt x="33197" y="38620"/>
                    </a:lnTo>
                    <a:lnTo>
                      <a:pt x="31673" y="35890"/>
                    </a:lnTo>
                    <a:lnTo>
                      <a:pt x="26924" y="27330"/>
                    </a:lnTo>
                    <a:lnTo>
                      <a:pt x="18110" y="27330"/>
                    </a:lnTo>
                    <a:lnTo>
                      <a:pt x="16675" y="27330"/>
                    </a:lnTo>
                    <a:lnTo>
                      <a:pt x="13411" y="34721"/>
                    </a:lnTo>
                    <a:lnTo>
                      <a:pt x="18275" y="37426"/>
                    </a:lnTo>
                    <a:lnTo>
                      <a:pt x="22212" y="35890"/>
                    </a:lnTo>
                    <a:lnTo>
                      <a:pt x="24815" y="40398"/>
                    </a:lnTo>
                    <a:lnTo>
                      <a:pt x="21678" y="46647"/>
                    </a:lnTo>
                    <a:lnTo>
                      <a:pt x="17335" y="48679"/>
                    </a:lnTo>
                    <a:lnTo>
                      <a:pt x="11036" y="44526"/>
                    </a:lnTo>
                    <a:lnTo>
                      <a:pt x="7239" y="39662"/>
                    </a:lnTo>
                    <a:lnTo>
                      <a:pt x="6299" y="33045"/>
                    </a:lnTo>
                    <a:lnTo>
                      <a:pt x="7810" y="25971"/>
                    </a:lnTo>
                    <a:lnTo>
                      <a:pt x="11366" y="19748"/>
                    </a:lnTo>
                    <a:lnTo>
                      <a:pt x="13055" y="26111"/>
                    </a:lnTo>
                    <a:lnTo>
                      <a:pt x="16814" y="27012"/>
                    </a:lnTo>
                    <a:lnTo>
                      <a:pt x="17983" y="27012"/>
                    </a:lnTo>
                    <a:lnTo>
                      <a:pt x="26758" y="27012"/>
                    </a:lnTo>
                    <a:lnTo>
                      <a:pt x="25603" y="24930"/>
                    </a:lnTo>
                    <a:lnTo>
                      <a:pt x="17767" y="26390"/>
                    </a:lnTo>
                    <a:lnTo>
                      <a:pt x="15367" y="19748"/>
                    </a:lnTo>
                    <a:lnTo>
                      <a:pt x="15163" y="19202"/>
                    </a:lnTo>
                    <a:lnTo>
                      <a:pt x="14922" y="15405"/>
                    </a:lnTo>
                    <a:lnTo>
                      <a:pt x="22961" y="7378"/>
                    </a:lnTo>
                    <a:lnTo>
                      <a:pt x="29210" y="6070"/>
                    </a:lnTo>
                    <a:lnTo>
                      <a:pt x="35572" y="8610"/>
                    </a:lnTo>
                    <a:lnTo>
                      <a:pt x="31711" y="8775"/>
                    </a:lnTo>
                    <a:lnTo>
                      <a:pt x="26974" y="11264"/>
                    </a:lnTo>
                    <a:lnTo>
                      <a:pt x="24066" y="17792"/>
                    </a:lnTo>
                    <a:lnTo>
                      <a:pt x="26568" y="21310"/>
                    </a:lnTo>
                    <a:lnTo>
                      <a:pt x="34798" y="16954"/>
                    </a:lnTo>
                    <a:lnTo>
                      <a:pt x="42659" y="16014"/>
                    </a:lnTo>
                    <a:lnTo>
                      <a:pt x="48018" y="22491"/>
                    </a:lnTo>
                    <a:lnTo>
                      <a:pt x="43561" y="20916"/>
                    </a:lnTo>
                    <a:lnTo>
                      <a:pt x="37350" y="21932"/>
                    </a:lnTo>
                    <a:lnTo>
                      <a:pt x="30911" y="27609"/>
                    </a:lnTo>
                    <a:lnTo>
                      <a:pt x="34709" y="32067"/>
                    </a:lnTo>
                    <a:lnTo>
                      <a:pt x="48856" y="30784"/>
                    </a:lnTo>
                    <a:lnTo>
                      <a:pt x="54114" y="35039"/>
                    </a:lnTo>
                    <a:lnTo>
                      <a:pt x="58559" y="43192"/>
                    </a:lnTo>
                    <a:close/>
                  </a:path>
                  <a:path w="133350" h="67309">
                    <a:moveTo>
                      <a:pt x="60871" y="57226"/>
                    </a:moveTo>
                    <a:lnTo>
                      <a:pt x="59664" y="57086"/>
                    </a:lnTo>
                    <a:lnTo>
                      <a:pt x="58483" y="57594"/>
                    </a:lnTo>
                    <a:lnTo>
                      <a:pt x="58508" y="61188"/>
                    </a:lnTo>
                    <a:lnTo>
                      <a:pt x="57797" y="64274"/>
                    </a:lnTo>
                    <a:lnTo>
                      <a:pt x="56553" y="66903"/>
                    </a:lnTo>
                    <a:lnTo>
                      <a:pt x="59359" y="66903"/>
                    </a:lnTo>
                    <a:lnTo>
                      <a:pt x="60236" y="63995"/>
                    </a:lnTo>
                    <a:lnTo>
                      <a:pt x="60794" y="60807"/>
                    </a:lnTo>
                    <a:lnTo>
                      <a:pt x="60871" y="57226"/>
                    </a:lnTo>
                    <a:close/>
                  </a:path>
                  <a:path w="133350" h="67309">
                    <a:moveTo>
                      <a:pt x="69024" y="66903"/>
                    </a:moveTo>
                    <a:lnTo>
                      <a:pt x="68884" y="63677"/>
                    </a:lnTo>
                    <a:lnTo>
                      <a:pt x="68808" y="60401"/>
                    </a:lnTo>
                    <a:lnTo>
                      <a:pt x="68808" y="57111"/>
                    </a:lnTo>
                    <a:lnTo>
                      <a:pt x="66598" y="57124"/>
                    </a:lnTo>
                    <a:lnTo>
                      <a:pt x="64376" y="57111"/>
                    </a:lnTo>
                    <a:lnTo>
                      <a:pt x="64389" y="60401"/>
                    </a:lnTo>
                    <a:lnTo>
                      <a:pt x="64312" y="63677"/>
                    </a:lnTo>
                    <a:lnTo>
                      <a:pt x="64160" y="66903"/>
                    </a:lnTo>
                    <a:lnTo>
                      <a:pt x="69024" y="66903"/>
                    </a:lnTo>
                    <a:close/>
                  </a:path>
                  <a:path w="133350" h="67309">
                    <a:moveTo>
                      <a:pt x="73596" y="11544"/>
                    </a:moveTo>
                    <a:lnTo>
                      <a:pt x="72936" y="10071"/>
                    </a:lnTo>
                    <a:lnTo>
                      <a:pt x="71475" y="6807"/>
                    </a:lnTo>
                    <a:lnTo>
                      <a:pt x="69646" y="4254"/>
                    </a:lnTo>
                    <a:lnTo>
                      <a:pt x="69646" y="11087"/>
                    </a:lnTo>
                    <a:lnTo>
                      <a:pt x="68808" y="22758"/>
                    </a:lnTo>
                    <a:lnTo>
                      <a:pt x="66598" y="25463"/>
                    </a:lnTo>
                    <a:lnTo>
                      <a:pt x="64389" y="22758"/>
                    </a:lnTo>
                    <a:lnTo>
                      <a:pt x="63550" y="11087"/>
                    </a:lnTo>
                    <a:lnTo>
                      <a:pt x="66598" y="10071"/>
                    </a:lnTo>
                    <a:lnTo>
                      <a:pt x="69646" y="11087"/>
                    </a:lnTo>
                    <a:lnTo>
                      <a:pt x="69646" y="4254"/>
                    </a:lnTo>
                    <a:lnTo>
                      <a:pt x="66598" y="0"/>
                    </a:lnTo>
                    <a:lnTo>
                      <a:pt x="65316" y="1981"/>
                    </a:lnTo>
                    <a:lnTo>
                      <a:pt x="62801" y="7264"/>
                    </a:lnTo>
                    <a:lnTo>
                      <a:pt x="60998" y="14871"/>
                    </a:lnTo>
                    <a:lnTo>
                      <a:pt x="61874" y="23774"/>
                    </a:lnTo>
                    <a:lnTo>
                      <a:pt x="63754" y="29870"/>
                    </a:lnTo>
                    <a:lnTo>
                      <a:pt x="64782" y="39497"/>
                    </a:lnTo>
                    <a:lnTo>
                      <a:pt x="64554" y="41859"/>
                    </a:lnTo>
                    <a:lnTo>
                      <a:pt x="68643" y="41833"/>
                    </a:lnTo>
                    <a:lnTo>
                      <a:pt x="68414" y="39471"/>
                    </a:lnTo>
                    <a:lnTo>
                      <a:pt x="69430" y="29819"/>
                    </a:lnTo>
                    <a:lnTo>
                      <a:pt x="70789" y="25463"/>
                    </a:lnTo>
                    <a:lnTo>
                      <a:pt x="71310" y="23749"/>
                    </a:lnTo>
                    <a:lnTo>
                      <a:pt x="73393" y="16459"/>
                    </a:lnTo>
                    <a:lnTo>
                      <a:pt x="73596" y="11544"/>
                    </a:lnTo>
                    <a:close/>
                  </a:path>
                  <a:path w="133350" h="67309">
                    <a:moveTo>
                      <a:pt x="76644" y="66903"/>
                    </a:moveTo>
                    <a:lnTo>
                      <a:pt x="75387" y="64274"/>
                    </a:lnTo>
                    <a:lnTo>
                      <a:pt x="74688" y="61188"/>
                    </a:lnTo>
                    <a:lnTo>
                      <a:pt x="74714" y="57594"/>
                    </a:lnTo>
                    <a:lnTo>
                      <a:pt x="73533" y="57086"/>
                    </a:lnTo>
                    <a:lnTo>
                      <a:pt x="72326" y="57226"/>
                    </a:lnTo>
                    <a:lnTo>
                      <a:pt x="72390" y="60807"/>
                    </a:lnTo>
                    <a:lnTo>
                      <a:pt x="72948" y="63995"/>
                    </a:lnTo>
                    <a:lnTo>
                      <a:pt x="73825" y="66903"/>
                    </a:lnTo>
                    <a:lnTo>
                      <a:pt x="76644" y="66903"/>
                    </a:lnTo>
                    <a:close/>
                  </a:path>
                  <a:path w="133350" h="67309">
                    <a:moveTo>
                      <a:pt x="91236" y="55105"/>
                    </a:moveTo>
                    <a:lnTo>
                      <a:pt x="90335" y="53898"/>
                    </a:lnTo>
                    <a:lnTo>
                      <a:pt x="86207" y="48348"/>
                    </a:lnTo>
                    <a:lnTo>
                      <a:pt x="86156" y="53898"/>
                    </a:lnTo>
                    <a:lnTo>
                      <a:pt x="85928" y="53835"/>
                    </a:lnTo>
                    <a:lnTo>
                      <a:pt x="81026" y="52336"/>
                    </a:lnTo>
                    <a:lnTo>
                      <a:pt x="73837" y="50888"/>
                    </a:lnTo>
                    <a:lnTo>
                      <a:pt x="59283" y="50888"/>
                    </a:lnTo>
                    <a:lnTo>
                      <a:pt x="52082" y="51650"/>
                    </a:lnTo>
                    <a:lnTo>
                      <a:pt x="47244" y="54432"/>
                    </a:lnTo>
                    <a:lnTo>
                      <a:pt x="47320" y="52768"/>
                    </a:lnTo>
                    <a:lnTo>
                      <a:pt x="53860" y="49263"/>
                    </a:lnTo>
                    <a:lnTo>
                      <a:pt x="59702" y="48348"/>
                    </a:lnTo>
                    <a:lnTo>
                      <a:pt x="79311" y="49237"/>
                    </a:lnTo>
                    <a:lnTo>
                      <a:pt x="85966" y="52768"/>
                    </a:lnTo>
                    <a:lnTo>
                      <a:pt x="86156" y="53898"/>
                    </a:lnTo>
                    <a:lnTo>
                      <a:pt x="86156" y="48285"/>
                    </a:lnTo>
                    <a:lnTo>
                      <a:pt x="85559" y="47472"/>
                    </a:lnTo>
                    <a:lnTo>
                      <a:pt x="78905" y="46139"/>
                    </a:lnTo>
                    <a:lnTo>
                      <a:pt x="76250" y="45605"/>
                    </a:lnTo>
                    <a:lnTo>
                      <a:pt x="66598" y="46139"/>
                    </a:lnTo>
                    <a:lnTo>
                      <a:pt x="56946" y="45605"/>
                    </a:lnTo>
                    <a:lnTo>
                      <a:pt x="47637" y="47523"/>
                    </a:lnTo>
                    <a:lnTo>
                      <a:pt x="41960" y="55143"/>
                    </a:lnTo>
                    <a:lnTo>
                      <a:pt x="44475" y="58724"/>
                    </a:lnTo>
                    <a:lnTo>
                      <a:pt x="45872" y="59994"/>
                    </a:lnTo>
                    <a:lnTo>
                      <a:pt x="46697" y="56273"/>
                    </a:lnTo>
                    <a:lnTo>
                      <a:pt x="52158" y="54432"/>
                    </a:lnTo>
                    <a:lnTo>
                      <a:pt x="53936" y="53835"/>
                    </a:lnTo>
                    <a:lnTo>
                      <a:pt x="76314" y="53835"/>
                    </a:lnTo>
                    <a:lnTo>
                      <a:pt x="85547" y="54800"/>
                    </a:lnTo>
                    <a:lnTo>
                      <a:pt x="87312" y="59969"/>
                    </a:lnTo>
                    <a:lnTo>
                      <a:pt x="88722" y="58674"/>
                    </a:lnTo>
                    <a:lnTo>
                      <a:pt x="91236" y="55105"/>
                    </a:lnTo>
                    <a:close/>
                  </a:path>
                  <a:path w="133350" h="67309">
                    <a:moveTo>
                      <a:pt x="133235" y="32893"/>
                    </a:moveTo>
                    <a:lnTo>
                      <a:pt x="131178" y="21082"/>
                    </a:lnTo>
                    <a:lnTo>
                      <a:pt x="130111" y="19735"/>
                    </a:lnTo>
                    <a:lnTo>
                      <a:pt x="127088" y="15862"/>
                    </a:lnTo>
                    <a:lnTo>
                      <a:pt x="127088" y="33045"/>
                    </a:lnTo>
                    <a:lnTo>
                      <a:pt x="126022" y="39662"/>
                    </a:lnTo>
                    <a:lnTo>
                      <a:pt x="122135" y="44500"/>
                    </a:lnTo>
                    <a:lnTo>
                      <a:pt x="115836" y="48653"/>
                    </a:lnTo>
                    <a:lnTo>
                      <a:pt x="111493" y="46647"/>
                    </a:lnTo>
                    <a:lnTo>
                      <a:pt x="108356" y="40386"/>
                    </a:lnTo>
                    <a:lnTo>
                      <a:pt x="110959" y="35890"/>
                    </a:lnTo>
                    <a:lnTo>
                      <a:pt x="114909" y="37401"/>
                    </a:lnTo>
                    <a:lnTo>
                      <a:pt x="117678" y="35890"/>
                    </a:lnTo>
                    <a:lnTo>
                      <a:pt x="119773" y="34721"/>
                    </a:lnTo>
                    <a:lnTo>
                      <a:pt x="116497" y="27305"/>
                    </a:lnTo>
                    <a:lnTo>
                      <a:pt x="116357" y="27000"/>
                    </a:lnTo>
                    <a:lnTo>
                      <a:pt x="120129" y="26085"/>
                    </a:lnTo>
                    <a:lnTo>
                      <a:pt x="121805" y="19735"/>
                    </a:lnTo>
                    <a:lnTo>
                      <a:pt x="125603" y="25971"/>
                    </a:lnTo>
                    <a:lnTo>
                      <a:pt x="127088" y="33045"/>
                    </a:lnTo>
                    <a:lnTo>
                      <a:pt x="127088" y="15862"/>
                    </a:lnTo>
                    <a:lnTo>
                      <a:pt x="121945" y="9258"/>
                    </a:lnTo>
                    <a:lnTo>
                      <a:pt x="113868" y="6045"/>
                    </a:lnTo>
                    <a:lnTo>
                      <a:pt x="109893" y="4457"/>
                    </a:lnTo>
                    <a:lnTo>
                      <a:pt x="97472" y="5956"/>
                    </a:lnTo>
                    <a:lnTo>
                      <a:pt x="87122" y="13068"/>
                    </a:lnTo>
                    <a:lnTo>
                      <a:pt x="91567" y="11709"/>
                    </a:lnTo>
                    <a:lnTo>
                      <a:pt x="94919" y="11087"/>
                    </a:lnTo>
                    <a:lnTo>
                      <a:pt x="98145" y="13919"/>
                    </a:lnTo>
                    <a:lnTo>
                      <a:pt x="91617" y="15074"/>
                    </a:lnTo>
                    <a:lnTo>
                      <a:pt x="86042" y="18186"/>
                    </a:lnTo>
                    <a:lnTo>
                      <a:pt x="81280" y="23279"/>
                    </a:lnTo>
                    <a:lnTo>
                      <a:pt x="77190" y="30327"/>
                    </a:lnTo>
                    <a:lnTo>
                      <a:pt x="81711" y="26873"/>
                    </a:lnTo>
                    <a:lnTo>
                      <a:pt x="84251" y="25374"/>
                    </a:lnTo>
                    <a:lnTo>
                      <a:pt x="87896" y="26555"/>
                    </a:lnTo>
                    <a:lnTo>
                      <a:pt x="80746" y="29654"/>
                    </a:lnTo>
                    <a:lnTo>
                      <a:pt x="75488" y="37680"/>
                    </a:lnTo>
                    <a:lnTo>
                      <a:pt x="74612" y="43167"/>
                    </a:lnTo>
                    <a:lnTo>
                      <a:pt x="79070" y="35013"/>
                    </a:lnTo>
                    <a:lnTo>
                      <a:pt x="84315" y="30784"/>
                    </a:lnTo>
                    <a:lnTo>
                      <a:pt x="98463" y="32042"/>
                    </a:lnTo>
                    <a:lnTo>
                      <a:pt x="99529" y="30784"/>
                    </a:lnTo>
                    <a:lnTo>
                      <a:pt x="102260" y="27584"/>
                    </a:lnTo>
                    <a:lnTo>
                      <a:pt x="99745" y="25374"/>
                    </a:lnTo>
                    <a:lnTo>
                      <a:pt x="96456" y="22466"/>
                    </a:lnTo>
                    <a:lnTo>
                      <a:pt x="95834" y="21907"/>
                    </a:lnTo>
                    <a:lnTo>
                      <a:pt x="89611" y="20904"/>
                    </a:lnTo>
                    <a:lnTo>
                      <a:pt x="85153" y="22466"/>
                    </a:lnTo>
                    <a:lnTo>
                      <a:pt x="90512" y="15989"/>
                    </a:lnTo>
                    <a:lnTo>
                      <a:pt x="98386" y="16929"/>
                    </a:lnTo>
                    <a:lnTo>
                      <a:pt x="106616" y="21285"/>
                    </a:lnTo>
                    <a:lnTo>
                      <a:pt x="109105" y="17767"/>
                    </a:lnTo>
                    <a:lnTo>
                      <a:pt x="108318" y="15989"/>
                    </a:lnTo>
                    <a:lnTo>
                      <a:pt x="106210" y="11252"/>
                    </a:lnTo>
                    <a:lnTo>
                      <a:pt x="105892" y="11087"/>
                    </a:lnTo>
                    <a:lnTo>
                      <a:pt x="101447" y="8750"/>
                    </a:lnTo>
                    <a:lnTo>
                      <a:pt x="97612" y="8585"/>
                    </a:lnTo>
                    <a:lnTo>
                      <a:pt x="103962" y="6045"/>
                    </a:lnTo>
                    <a:lnTo>
                      <a:pt x="110210" y="7353"/>
                    </a:lnTo>
                    <a:lnTo>
                      <a:pt x="118249" y="15392"/>
                    </a:lnTo>
                    <a:lnTo>
                      <a:pt x="118021" y="19177"/>
                    </a:lnTo>
                    <a:lnTo>
                      <a:pt x="115404" y="26365"/>
                    </a:lnTo>
                    <a:lnTo>
                      <a:pt x="107569" y="24930"/>
                    </a:lnTo>
                    <a:lnTo>
                      <a:pt x="99974" y="38595"/>
                    </a:lnTo>
                    <a:lnTo>
                      <a:pt x="105676" y="49593"/>
                    </a:lnTo>
                    <a:lnTo>
                      <a:pt x="115062" y="49364"/>
                    </a:lnTo>
                    <a:lnTo>
                      <a:pt x="117614" y="48653"/>
                    </a:lnTo>
                    <a:lnTo>
                      <a:pt x="122428" y="47320"/>
                    </a:lnTo>
                    <a:lnTo>
                      <a:pt x="129400" y="41732"/>
                    </a:lnTo>
                    <a:lnTo>
                      <a:pt x="133235" y="32893"/>
                    </a:lnTo>
                    <a:close/>
                  </a:path>
                </a:pathLst>
              </a:custGeom>
              <a:solidFill>
                <a:srgbClr val="7DA7D9"/>
              </a:solidFill>
            </p:spPr>
            <p:txBody>
              <a:bodyPr wrap="square" lIns="0" tIns="0" rIns="0" bIns="0" rtlCol="0"/>
              <a:lstStyle/>
              <a:p>
                <a:endParaRPr/>
              </a:p>
            </p:txBody>
          </p:sp>
        </p:grpSp>
        <p:grpSp>
          <p:nvGrpSpPr>
            <p:cNvPr id="840" name="object 840"/>
            <p:cNvGrpSpPr/>
            <p:nvPr/>
          </p:nvGrpSpPr>
          <p:grpSpPr>
            <a:xfrm>
              <a:off x="1193858" y="12316473"/>
              <a:ext cx="707390" cy="45085"/>
              <a:chOff x="1193858" y="12316473"/>
              <a:chExt cx="707390" cy="45085"/>
            </a:xfrm>
          </p:grpSpPr>
          <p:sp>
            <p:nvSpPr>
              <p:cNvPr id="841" name="object 841"/>
              <p:cNvSpPr/>
              <p:nvPr/>
            </p:nvSpPr>
            <p:spPr>
              <a:xfrm>
                <a:off x="1193850"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42" name="object 842"/>
              <p:cNvSpPr/>
              <p:nvPr/>
            </p:nvSpPr>
            <p:spPr>
              <a:xfrm>
                <a:off x="1193850" y="12325817"/>
                <a:ext cx="101600" cy="27940"/>
              </a:xfrm>
              <a:custGeom>
                <a:avLst/>
                <a:gdLst/>
                <a:ahLst/>
                <a:cxnLst/>
                <a:rect l="l" t="t" r="r" b="b"/>
                <a:pathLst>
                  <a:path w="101600" h="27940">
                    <a:moveTo>
                      <a:pt x="31788" y="4864"/>
                    </a:moveTo>
                    <a:lnTo>
                      <a:pt x="30416" y="3492"/>
                    </a:lnTo>
                    <a:lnTo>
                      <a:pt x="27063" y="3492"/>
                    </a:lnTo>
                    <a:lnTo>
                      <a:pt x="25704" y="4864"/>
                    </a:lnTo>
                    <a:lnTo>
                      <a:pt x="25704" y="8229"/>
                    </a:lnTo>
                    <a:lnTo>
                      <a:pt x="27063" y="9588"/>
                    </a:lnTo>
                    <a:lnTo>
                      <a:pt x="28740" y="9588"/>
                    </a:lnTo>
                    <a:lnTo>
                      <a:pt x="30416" y="9588"/>
                    </a:lnTo>
                    <a:lnTo>
                      <a:pt x="31788" y="8229"/>
                    </a:lnTo>
                    <a:lnTo>
                      <a:pt x="31788" y="4864"/>
                    </a:lnTo>
                    <a:close/>
                  </a:path>
                  <a:path w="101600" h="27940">
                    <a:moveTo>
                      <a:pt x="57099" y="2933"/>
                    </a:moveTo>
                    <a:lnTo>
                      <a:pt x="54178" y="0"/>
                    </a:lnTo>
                    <a:lnTo>
                      <a:pt x="46951" y="0"/>
                    </a:lnTo>
                    <a:lnTo>
                      <a:pt x="44030" y="2933"/>
                    </a:lnTo>
                    <a:lnTo>
                      <a:pt x="44030" y="10134"/>
                    </a:lnTo>
                    <a:lnTo>
                      <a:pt x="46951" y="13068"/>
                    </a:lnTo>
                    <a:lnTo>
                      <a:pt x="50558" y="13068"/>
                    </a:lnTo>
                    <a:lnTo>
                      <a:pt x="54178" y="13068"/>
                    </a:lnTo>
                    <a:lnTo>
                      <a:pt x="57099" y="10134"/>
                    </a:lnTo>
                    <a:lnTo>
                      <a:pt x="57099" y="2933"/>
                    </a:lnTo>
                    <a:close/>
                  </a:path>
                  <a:path w="101600" h="27940">
                    <a:moveTo>
                      <a:pt x="75412" y="4864"/>
                    </a:moveTo>
                    <a:lnTo>
                      <a:pt x="74053" y="3492"/>
                    </a:lnTo>
                    <a:lnTo>
                      <a:pt x="70700" y="3492"/>
                    </a:lnTo>
                    <a:lnTo>
                      <a:pt x="69342" y="4864"/>
                    </a:lnTo>
                    <a:lnTo>
                      <a:pt x="69342" y="8229"/>
                    </a:lnTo>
                    <a:lnTo>
                      <a:pt x="70700" y="9588"/>
                    </a:lnTo>
                    <a:lnTo>
                      <a:pt x="72377" y="9588"/>
                    </a:lnTo>
                    <a:lnTo>
                      <a:pt x="74053" y="9588"/>
                    </a:lnTo>
                    <a:lnTo>
                      <a:pt x="75412" y="8229"/>
                    </a:lnTo>
                    <a:lnTo>
                      <a:pt x="75412"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43" name="object 843"/>
              <p:cNvSpPr/>
              <p:nvPr/>
            </p:nvSpPr>
            <p:spPr>
              <a:xfrm>
                <a:off x="1294828"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44" name="object 844"/>
              <p:cNvSpPr/>
              <p:nvPr/>
            </p:nvSpPr>
            <p:spPr>
              <a:xfrm>
                <a:off x="1294828" y="12325817"/>
                <a:ext cx="101600" cy="27940"/>
              </a:xfrm>
              <a:custGeom>
                <a:avLst/>
                <a:gdLst/>
                <a:ahLst/>
                <a:cxnLst/>
                <a:rect l="l" t="t" r="r" b="b"/>
                <a:pathLst>
                  <a:path w="101600" h="27940">
                    <a:moveTo>
                      <a:pt x="31788" y="4864"/>
                    </a:moveTo>
                    <a:lnTo>
                      <a:pt x="30416" y="3492"/>
                    </a:lnTo>
                    <a:lnTo>
                      <a:pt x="27063" y="3492"/>
                    </a:lnTo>
                    <a:lnTo>
                      <a:pt x="25704" y="4864"/>
                    </a:lnTo>
                    <a:lnTo>
                      <a:pt x="25704" y="8229"/>
                    </a:lnTo>
                    <a:lnTo>
                      <a:pt x="27063" y="9588"/>
                    </a:lnTo>
                    <a:lnTo>
                      <a:pt x="28740" y="9588"/>
                    </a:lnTo>
                    <a:lnTo>
                      <a:pt x="30416" y="9588"/>
                    </a:lnTo>
                    <a:lnTo>
                      <a:pt x="31788" y="8229"/>
                    </a:lnTo>
                    <a:lnTo>
                      <a:pt x="31788" y="4864"/>
                    </a:lnTo>
                    <a:close/>
                  </a:path>
                  <a:path w="101600" h="27940">
                    <a:moveTo>
                      <a:pt x="57099" y="2933"/>
                    </a:moveTo>
                    <a:lnTo>
                      <a:pt x="54178" y="0"/>
                    </a:lnTo>
                    <a:lnTo>
                      <a:pt x="46951" y="0"/>
                    </a:lnTo>
                    <a:lnTo>
                      <a:pt x="44018" y="2933"/>
                    </a:lnTo>
                    <a:lnTo>
                      <a:pt x="44018" y="10134"/>
                    </a:lnTo>
                    <a:lnTo>
                      <a:pt x="46951" y="13068"/>
                    </a:lnTo>
                    <a:lnTo>
                      <a:pt x="50558" y="13068"/>
                    </a:lnTo>
                    <a:lnTo>
                      <a:pt x="54178" y="13068"/>
                    </a:lnTo>
                    <a:lnTo>
                      <a:pt x="57099" y="10134"/>
                    </a:lnTo>
                    <a:lnTo>
                      <a:pt x="57099" y="2933"/>
                    </a:lnTo>
                    <a:close/>
                  </a:path>
                  <a:path w="101600" h="27940">
                    <a:moveTo>
                      <a:pt x="75412" y="4864"/>
                    </a:moveTo>
                    <a:lnTo>
                      <a:pt x="74053" y="3492"/>
                    </a:lnTo>
                    <a:lnTo>
                      <a:pt x="70700" y="3492"/>
                    </a:lnTo>
                    <a:lnTo>
                      <a:pt x="69342" y="4864"/>
                    </a:lnTo>
                    <a:lnTo>
                      <a:pt x="69342" y="8229"/>
                    </a:lnTo>
                    <a:lnTo>
                      <a:pt x="70700" y="9588"/>
                    </a:lnTo>
                    <a:lnTo>
                      <a:pt x="72377" y="9588"/>
                    </a:lnTo>
                    <a:lnTo>
                      <a:pt x="74053" y="9588"/>
                    </a:lnTo>
                    <a:lnTo>
                      <a:pt x="75412" y="8229"/>
                    </a:lnTo>
                    <a:lnTo>
                      <a:pt x="75412"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45" name="object 845"/>
              <p:cNvSpPr/>
              <p:nvPr/>
            </p:nvSpPr>
            <p:spPr>
              <a:xfrm>
                <a:off x="1395806"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46" name="object 846"/>
              <p:cNvSpPr/>
              <p:nvPr/>
            </p:nvSpPr>
            <p:spPr>
              <a:xfrm>
                <a:off x="1395806"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40" y="9588"/>
                    </a:lnTo>
                    <a:lnTo>
                      <a:pt x="30429" y="9588"/>
                    </a:lnTo>
                    <a:lnTo>
                      <a:pt x="31788" y="8229"/>
                    </a:lnTo>
                    <a:lnTo>
                      <a:pt x="31788" y="4864"/>
                    </a:lnTo>
                    <a:close/>
                  </a:path>
                  <a:path w="101600" h="27940">
                    <a:moveTo>
                      <a:pt x="57099" y="2933"/>
                    </a:moveTo>
                    <a:lnTo>
                      <a:pt x="54165" y="0"/>
                    </a:lnTo>
                    <a:lnTo>
                      <a:pt x="46951" y="0"/>
                    </a:lnTo>
                    <a:lnTo>
                      <a:pt x="44018" y="2933"/>
                    </a:lnTo>
                    <a:lnTo>
                      <a:pt x="44018" y="10134"/>
                    </a:lnTo>
                    <a:lnTo>
                      <a:pt x="46951" y="13068"/>
                    </a:lnTo>
                    <a:lnTo>
                      <a:pt x="50558" y="13068"/>
                    </a:lnTo>
                    <a:lnTo>
                      <a:pt x="54165" y="13068"/>
                    </a:lnTo>
                    <a:lnTo>
                      <a:pt x="57099" y="10134"/>
                    </a:lnTo>
                    <a:lnTo>
                      <a:pt x="57099" y="2933"/>
                    </a:lnTo>
                    <a:close/>
                  </a:path>
                  <a:path w="101600" h="27940">
                    <a:moveTo>
                      <a:pt x="75425" y="4864"/>
                    </a:moveTo>
                    <a:lnTo>
                      <a:pt x="74053" y="3492"/>
                    </a:lnTo>
                    <a:lnTo>
                      <a:pt x="70700" y="3492"/>
                    </a:lnTo>
                    <a:lnTo>
                      <a:pt x="69342" y="4864"/>
                    </a:lnTo>
                    <a:lnTo>
                      <a:pt x="69342" y="8229"/>
                    </a:lnTo>
                    <a:lnTo>
                      <a:pt x="70700" y="9588"/>
                    </a:lnTo>
                    <a:lnTo>
                      <a:pt x="72377" y="9588"/>
                    </a:lnTo>
                    <a:lnTo>
                      <a:pt x="74053" y="9588"/>
                    </a:lnTo>
                    <a:lnTo>
                      <a:pt x="75425" y="8229"/>
                    </a:lnTo>
                    <a:lnTo>
                      <a:pt x="75425"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sp>
            <p:nvSpPr>
              <p:cNvPr id="847" name="object 847"/>
              <p:cNvSpPr/>
              <p:nvPr/>
            </p:nvSpPr>
            <p:spPr>
              <a:xfrm>
                <a:off x="1496898"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17" y="0"/>
                    </a:moveTo>
                    <a:lnTo>
                      <a:pt x="12" y="0"/>
                    </a:lnTo>
                    <a:lnTo>
                      <a:pt x="12" y="31724"/>
                    </a:lnTo>
                    <a:lnTo>
                      <a:pt x="101117" y="31724"/>
                    </a:lnTo>
                    <a:lnTo>
                      <a:pt x="101117" y="0"/>
                    </a:lnTo>
                    <a:close/>
                  </a:path>
                </a:pathLst>
              </a:custGeom>
              <a:solidFill>
                <a:srgbClr val="333376"/>
              </a:solidFill>
            </p:spPr>
            <p:txBody>
              <a:bodyPr wrap="square" lIns="0" tIns="0" rIns="0" bIns="0" rtlCol="0"/>
              <a:lstStyle/>
              <a:p>
                <a:endParaRPr/>
              </a:p>
            </p:txBody>
          </p:sp>
          <p:sp>
            <p:nvSpPr>
              <p:cNvPr id="848" name="object 848"/>
              <p:cNvSpPr/>
              <p:nvPr/>
            </p:nvSpPr>
            <p:spPr>
              <a:xfrm>
                <a:off x="1496910"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49" name="object 849"/>
              <p:cNvSpPr/>
              <p:nvPr/>
            </p:nvSpPr>
            <p:spPr>
              <a:xfrm>
                <a:off x="1597888"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50" name="object 850"/>
              <p:cNvSpPr/>
              <p:nvPr/>
            </p:nvSpPr>
            <p:spPr>
              <a:xfrm>
                <a:off x="1597888"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51" name="object 851"/>
              <p:cNvSpPr/>
              <p:nvPr/>
            </p:nvSpPr>
            <p:spPr>
              <a:xfrm>
                <a:off x="1699107"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52" name="object 852"/>
              <p:cNvSpPr/>
              <p:nvPr/>
            </p:nvSpPr>
            <p:spPr>
              <a:xfrm>
                <a:off x="1699107"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sp>
            <p:nvSpPr>
              <p:cNvPr id="853" name="object 853"/>
              <p:cNvSpPr/>
              <p:nvPr/>
            </p:nvSpPr>
            <p:spPr>
              <a:xfrm>
                <a:off x="1800085" y="12316483"/>
                <a:ext cx="101600" cy="45085"/>
              </a:xfrm>
              <a:custGeom>
                <a:avLst/>
                <a:gdLst/>
                <a:ahLst/>
                <a:cxnLst/>
                <a:rect l="l" t="t" r="r" b="b"/>
                <a:pathLst>
                  <a:path w="101600" h="45084">
                    <a:moveTo>
                      <a:pt x="101117" y="36944"/>
                    </a:moveTo>
                    <a:lnTo>
                      <a:pt x="0" y="36944"/>
                    </a:lnTo>
                    <a:lnTo>
                      <a:pt x="0" y="45046"/>
                    </a:lnTo>
                    <a:lnTo>
                      <a:pt x="101117" y="45046"/>
                    </a:lnTo>
                    <a:lnTo>
                      <a:pt x="101117" y="36944"/>
                    </a:lnTo>
                    <a:close/>
                  </a:path>
                  <a:path w="101600" h="45084">
                    <a:moveTo>
                      <a:pt x="101117" y="0"/>
                    </a:moveTo>
                    <a:lnTo>
                      <a:pt x="0" y="0"/>
                    </a:lnTo>
                    <a:lnTo>
                      <a:pt x="0" y="31724"/>
                    </a:lnTo>
                    <a:lnTo>
                      <a:pt x="101117" y="31724"/>
                    </a:lnTo>
                    <a:lnTo>
                      <a:pt x="101117" y="0"/>
                    </a:lnTo>
                    <a:close/>
                  </a:path>
                </a:pathLst>
              </a:custGeom>
              <a:solidFill>
                <a:srgbClr val="333376"/>
              </a:solidFill>
            </p:spPr>
            <p:txBody>
              <a:bodyPr wrap="square" lIns="0" tIns="0" rIns="0" bIns="0" rtlCol="0"/>
              <a:lstStyle/>
              <a:p>
                <a:endParaRPr/>
              </a:p>
            </p:txBody>
          </p:sp>
          <p:sp>
            <p:nvSpPr>
              <p:cNvPr id="854" name="object 854"/>
              <p:cNvSpPr/>
              <p:nvPr/>
            </p:nvSpPr>
            <p:spPr>
              <a:xfrm>
                <a:off x="1800085" y="12325817"/>
                <a:ext cx="101600" cy="27940"/>
              </a:xfrm>
              <a:custGeom>
                <a:avLst/>
                <a:gdLst/>
                <a:ahLst/>
                <a:cxnLst/>
                <a:rect l="l" t="t" r="r" b="b"/>
                <a:pathLst>
                  <a:path w="101600" h="27940">
                    <a:moveTo>
                      <a:pt x="31788" y="4864"/>
                    </a:moveTo>
                    <a:lnTo>
                      <a:pt x="30429" y="3492"/>
                    </a:lnTo>
                    <a:lnTo>
                      <a:pt x="27063" y="3492"/>
                    </a:lnTo>
                    <a:lnTo>
                      <a:pt x="25704" y="4864"/>
                    </a:lnTo>
                    <a:lnTo>
                      <a:pt x="25704" y="8229"/>
                    </a:lnTo>
                    <a:lnTo>
                      <a:pt x="27063" y="9588"/>
                    </a:lnTo>
                    <a:lnTo>
                      <a:pt x="28752" y="9588"/>
                    </a:lnTo>
                    <a:lnTo>
                      <a:pt x="30429" y="9588"/>
                    </a:lnTo>
                    <a:lnTo>
                      <a:pt x="31788" y="8229"/>
                    </a:lnTo>
                    <a:lnTo>
                      <a:pt x="31788" y="4864"/>
                    </a:lnTo>
                    <a:close/>
                  </a:path>
                  <a:path w="101600" h="27940">
                    <a:moveTo>
                      <a:pt x="57099" y="2933"/>
                    </a:moveTo>
                    <a:lnTo>
                      <a:pt x="54165" y="0"/>
                    </a:lnTo>
                    <a:lnTo>
                      <a:pt x="46951" y="0"/>
                    </a:lnTo>
                    <a:lnTo>
                      <a:pt x="44030" y="2933"/>
                    </a:lnTo>
                    <a:lnTo>
                      <a:pt x="44030" y="10134"/>
                    </a:lnTo>
                    <a:lnTo>
                      <a:pt x="46951" y="13068"/>
                    </a:lnTo>
                    <a:lnTo>
                      <a:pt x="50558" y="13068"/>
                    </a:lnTo>
                    <a:lnTo>
                      <a:pt x="54165" y="13068"/>
                    </a:lnTo>
                    <a:lnTo>
                      <a:pt x="57099" y="10134"/>
                    </a:lnTo>
                    <a:lnTo>
                      <a:pt x="57099" y="2933"/>
                    </a:lnTo>
                    <a:close/>
                  </a:path>
                  <a:path w="101600" h="27940">
                    <a:moveTo>
                      <a:pt x="75425" y="4864"/>
                    </a:moveTo>
                    <a:lnTo>
                      <a:pt x="74066" y="3492"/>
                    </a:lnTo>
                    <a:lnTo>
                      <a:pt x="70700" y="3492"/>
                    </a:lnTo>
                    <a:lnTo>
                      <a:pt x="69342" y="4864"/>
                    </a:lnTo>
                    <a:lnTo>
                      <a:pt x="69342" y="8229"/>
                    </a:lnTo>
                    <a:lnTo>
                      <a:pt x="70700" y="9588"/>
                    </a:lnTo>
                    <a:lnTo>
                      <a:pt x="72390" y="9588"/>
                    </a:lnTo>
                    <a:lnTo>
                      <a:pt x="74066" y="9588"/>
                    </a:lnTo>
                    <a:lnTo>
                      <a:pt x="75425" y="8229"/>
                    </a:lnTo>
                    <a:lnTo>
                      <a:pt x="75425" y="4864"/>
                    </a:lnTo>
                    <a:close/>
                  </a:path>
                  <a:path w="101600" h="27940">
                    <a:moveTo>
                      <a:pt x="101117" y="22402"/>
                    </a:moveTo>
                    <a:lnTo>
                      <a:pt x="0" y="22402"/>
                    </a:lnTo>
                    <a:lnTo>
                      <a:pt x="0" y="27609"/>
                    </a:lnTo>
                    <a:lnTo>
                      <a:pt x="101117" y="27609"/>
                    </a:lnTo>
                    <a:lnTo>
                      <a:pt x="101117" y="22402"/>
                    </a:lnTo>
                    <a:close/>
                  </a:path>
                </a:pathLst>
              </a:custGeom>
              <a:solidFill>
                <a:srgbClr val="7DA7D9"/>
              </a:solidFill>
            </p:spPr>
            <p:txBody>
              <a:bodyPr wrap="square" lIns="0" tIns="0" rIns="0" bIns="0" rtlCol="0"/>
              <a:lstStyle/>
              <a:p>
                <a:endParaRPr/>
              </a:p>
            </p:txBody>
          </p:sp>
        </p:grpSp>
        <p:grpSp>
          <p:nvGrpSpPr>
            <p:cNvPr id="855" name="object 855"/>
            <p:cNvGrpSpPr/>
            <p:nvPr/>
          </p:nvGrpSpPr>
          <p:grpSpPr>
            <a:xfrm>
              <a:off x="2355197" y="12316473"/>
              <a:ext cx="404495" cy="45085"/>
              <a:chOff x="2355197" y="12316473"/>
              <a:chExt cx="404495" cy="45085"/>
            </a:xfrm>
          </p:grpSpPr>
          <p:sp>
            <p:nvSpPr>
              <p:cNvPr id="856" name="object 856"/>
              <p:cNvSpPr/>
              <p:nvPr/>
            </p:nvSpPr>
            <p:spPr>
              <a:xfrm>
                <a:off x="2658249"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57" name="object 857"/>
              <p:cNvSpPr/>
              <p:nvPr/>
            </p:nvSpPr>
            <p:spPr>
              <a:xfrm>
                <a:off x="2658249" y="12325817"/>
                <a:ext cx="101600" cy="27940"/>
              </a:xfrm>
              <a:custGeom>
                <a:avLst/>
                <a:gdLst/>
                <a:ahLst/>
                <a:cxnLst/>
                <a:rect l="l" t="t" r="r" b="b"/>
                <a:pathLst>
                  <a:path w="101600" h="27940">
                    <a:moveTo>
                      <a:pt x="31762" y="4864"/>
                    </a:moveTo>
                    <a:lnTo>
                      <a:pt x="30403" y="3492"/>
                    </a:lnTo>
                    <a:lnTo>
                      <a:pt x="27038" y="3492"/>
                    </a:lnTo>
                    <a:lnTo>
                      <a:pt x="25679" y="4864"/>
                    </a:lnTo>
                    <a:lnTo>
                      <a:pt x="25679" y="8229"/>
                    </a:lnTo>
                    <a:lnTo>
                      <a:pt x="27038" y="9588"/>
                    </a:lnTo>
                    <a:lnTo>
                      <a:pt x="28727" y="9588"/>
                    </a:lnTo>
                    <a:lnTo>
                      <a:pt x="30403" y="9588"/>
                    </a:lnTo>
                    <a:lnTo>
                      <a:pt x="31762" y="8229"/>
                    </a:lnTo>
                    <a:lnTo>
                      <a:pt x="31762" y="4864"/>
                    </a:lnTo>
                    <a:close/>
                  </a:path>
                  <a:path w="101600" h="27940">
                    <a:moveTo>
                      <a:pt x="57061" y="2933"/>
                    </a:moveTo>
                    <a:lnTo>
                      <a:pt x="54152" y="0"/>
                    </a:lnTo>
                    <a:lnTo>
                      <a:pt x="46926" y="0"/>
                    </a:lnTo>
                    <a:lnTo>
                      <a:pt x="44005" y="2933"/>
                    </a:lnTo>
                    <a:lnTo>
                      <a:pt x="44005" y="10134"/>
                    </a:lnTo>
                    <a:lnTo>
                      <a:pt x="46926" y="13068"/>
                    </a:lnTo>
                    <a:lnTo>
                      <a:pt x="50546" y="13068"/>
                    </a:lnTo>
                    <a:lnTo>
                      <a:pt x="54152" y="13068"/>
                    </a:lnTo>
                    <a:lnTo>
                      <a:pt x="57061" y="10134"/>
                    </a:lnTo>
                    <a:lnTo>
                      <a:pt x="57061" y="2933"/>
                    </a:lnTo>
                    <a:close/>
                  </a:path>
                  <a:path w="101600" h="27940">
                    <a:moveTo>
                      <a:pt x="75399" y="4864"/>
                    </a:moveTo>
                    <a:lnTo>
                      <a:pt x="74041" y="3492"/>
                    </a:lnTo>
                    <a:lnTo>
                      <a:pt x="70675" y="3492"/>
                    </a:lnTo>
                    <a:lnTo>
                      <a:pt x="69329" y="4864"/>
                    </a:lnTo>
                    <a:lnTo>
                      <a:pt x="69329" y="8229"/>
                    </a:lnTo>
                    <a:lnTo>
                      <a:pt x="70675" y="9588"/>
                    </a:lnTo>
                    <a:lnTo>
                      <a:pt x="72364" y="9588"/>
                    </a:lnTo>
                    <a:lnTo>
                      <a:pt x="74041" y="9588"/>
                    </a:lnTo>
                    <a:lnTo>
                      <a:pt x="75399" y="8229"/>
                    </a:lnTo>
                    <a:lnTo>
                      <a:pt x="75399"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58" name="object 858"/>
              <p:cNvSpPr/>
              <p:nvPr/>
            </p:nvSpPr>
            <p:spPr>
              <a:xfrm>
                <a:off x="2557272" y="12316483"/>
                <a:ext cx="101600" cy="45085"/>
              </a:xfrm>
              <a:custGeom>
                <a:avLst/>
                <a:gdLst/>
                <a:ahLst/>
                <a:cxnLst/>
                <a:rect l="l" t="t" r="r" b="b"/>
                <a:pathLst>
                  <a:path w="101600" h="45084">
                    <a:moveTo>
                      <a:pt x="101104" y="36944"/>
                    </a:moveTo>
                    <a:lnTo>
                      <a:pt x="0" y="36944"/>
                    </a:lnTo>
                    <a:lnTo>
                      <a:pt x="0" y="45046"/>
                    </a:lnTo>
                    <a:lnTo>
                      <a:pt x="101104" y="45046"/>
                    </a:lnTo>
                    <a:lnTo>
                      <a:pt x="101104" y="36944"/>
                    </a:lnTo>
                    <a:close/>
                  </a:path>
                  <a:path w="101600" h="45084">
                    <a:moveTo>
                      <a:pt x="101104" y="0"/>
                    </a:moveTo>
                    <a:lnTo>
                      <a:pt x="0" y="0"/>
                    </a:lnTo>
                    <a:lnTo>
                      <a:pt x="0" y="31724"/>
                    </a:lnTo>
                    <a:lnTo>
                      <a:pt x="101104" y="31724"/>
                    </a:lnTo>
                    <a:lnTo>
                      <a:pt x="101104" y="0"/>
                    </a:lnTo>
                    <a:close/>
                  </a:path>
                </a:pathLst>
              </a:custGeom>
              <a:solidFill>
                <a:srgbClr val="333376"/>
              </a:solidFill>
            </p:spPr>
            <p:txBody>
              <a:bodyPr wrap="square" lIns="0" tIns="0" rIns="0" bIns="0" rtlCol="0"/>
              <a:lstStyle/>
              <a:p>
                <a:endParaRPr/>
              </a:p>
            </p:txBody>
          </p:sp>
          <p:sp>
            <p:nvSpPr>
              <p:cNvPr id="859" name="object 859"/>
              <p:cNvSpPr/>
              <p:nvPr/>
            </p:nvSpPr>
            <p:spPr>
              <a:xfrm>
                <a:off x="2557272" y="12325817"/>
                <a:ext cx="101600" cy="27940"/>
              </a:xfrm>
              <a:custGeom>
                <a:avLst/>
                <a:gdLst/>
                <a:ahLst/>
                <a:cxnLst/>
                <a:rect l="l" t="t" r="r" b="b"/>
                <a:pathLst>
                  <a:path w="101600" h="27940">
                    <a:moveTo>
                      <a:pt x="31762" y="4864"/>
                    </a:moveTo>
                    <a:lnTo>
                      <a:pt x="30403" y="3492"/>
                    </a:lnTo>
                    <a:lnTo>
                      <a:pt x="27038" y="3492"/>
                    </a:lnTo>
                    <a:lnTo>
                      <a:pt x="25679" y="4864"/>
                    </a:lnTo>
                    <a:lnTo>
                      <a:pt x="25679" y="8229"/>
                    </a:lnTo>
                    <a:lnTo>
                      <a:pt x="27038" y="9588"/>
                    </a:lnTo>
                    <a:lnTo>
                      <a:pt x="28727" y="9588"/>
                    </a:lnTo>
                    <a:lnTo>
                      <a:pt x="30403" y="9588"/>
                    </a:lnTo>
                    <a:lnTo>
                      <a:pt x="31762" y="8229"/>
                    </a:lnTo>
                    <a:lnTo>
                      <a:pt x="31762" y="4864"/>
                    </a:lnTo>
                    <a:close/>
                  </a:path>
                  <a:path w="101600" h="27940">
                    <a:moveTo>
                      <a:pt x="57073" y="2933"/>
                    </a:moveTo>
                    <a:lnTo>
                      <a:pt x="54152" y="0"/>
                    </a:lnTo>
                    <a:lnTo>
                      <a:pt x="46926" y="0"/>
                    </a:lnTo>
                    <a:lnTo>
                      <a:pt x="44005" y="2933"/>
                    </a:lnTo>
                    <a:lnTo>
                      <a:pt x="44005" y="10134"/>
                    </a:lnTo>
                    <a:lnTo>
                      <a:pt x="46926" y="13068"/>
                    </a:lnTo>
                    <a:lnTo>
                      <a:pt x="50546" y="13068"/>
                    </a:lnTo>
                    <a:lnTo>
                      <a:pt x="54152" y="13068"/>
                    </a:lnTo>
                    <a:lnTo>
                      <a:pt x="57073" y="10134"/>
                    </a:lnTo>
                    <a:lnTo>
                      <a:pt x="57073" y="2933"/>
                    </a:lnTo>
                    <a:close/>
                  </a:path>
                  <a:path w="101600" h="27940">
                    <a:moveTo>
                      <a:pt x="75399" y="4864"/>
                    </a:moveTo>
                    <a:lnTo>
                      <a:pt x="74041" y="3492"/>
                    </a:lnTo>
                    <a:lnTo>
                      <a:pt x="70675" y="3492"/>
                    </a:lnTo>
                    <a:lnTo>
                      <a:pt x="69329" y="4864"/>
                    </a:lnTo>
                    <a:lnTo>
                      <a:pt x="69329" y="8229"/>
                    </a:lnTo>
                    <a:lnTo>
                      <a:pt x="70675" y="9588"/>
                    </a:lnTo>
                    <a:lnTo>
                      <a:pt x="72351" y="9588"/>
                    </a:lnTo>
                    <a:lnTo>
                      <a:pt x="74041" y="9588"/>
                    </a:lnTo>
                    <a:lnTo>
                      <a:pt x="75399" y="8229"/>
                    </a:lnTo>
                    <a:lnTo>
                      <a:pt x="75399"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60" name="object 860"/>
              <p:cNvSpPr/>
              <p:nvPr/>
            </p:nvSpPr>
            <p:spPr>
              <a:xfrm>
                <a:off x="2456307"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61" name="object 861"/>
              <p:cNvSpPr/>
              <p:nvPr/>
            </p:nvSpPr>
            <p:spPr>
              <a:xfrm>
                <a:off x="2456307" y="12325817"/>
                <a:ext cx="101600" cy="27940"/>
              </a:xfrm>
              <a:custGeom>
                <a:avLst/>
                <a:gdLst/>
                <a:ahLst/>
                <a:cxnLst/>
                <a:rect l="l" t="t" r="r" b="b"/>
                <a:pathLst>
                  <a:path w="101600" h="27940">
                    <a:moveTo>
                      <a:pt x="31750" y="4864"/>
                    </a:moveTo>
                    <a:lnTo>
                      <a:pt x="30391" y="3492"/>
                    </a:lnTo>
                    <a:lnTo>
                      <a:pt x="27038" y="3492"/>
                    </a:lnTo>
                    <a:lnTo>
                      <a:pt x="25666" y="4864"/>
                    </a:lnTo>
                    <a:lnTo>
                      <a:pt x="25666" y="8229"/>
                    </a:lnTo>
                    <a:lnTo>
                      <a:pt x="27038" y="9588"/>
                    </a:lnTo>
                    <a:lnTo>
                      <a:pt x="28714" y="9588"/>
                    </a:lnTo>
                    <a:lnTo>
                      <a:pt x="30391" y="9588"/>
                    </a:lnTo>
                    <a:lnTo>
                      <a:pt x="31750" y="8229"/>
                    </a:lnTo>
                    <a:lnTo>
                      <a:pt x="31750" y="4864"/>
                    </a:lnTo>
                    <a:close/>
                  </a:path>
                  <a:path w="101600" h="27940">
                    <a:moveTo>
                      <a:pt x="57061" y="2933"/>
                    </a:moveTo>
                    <a:lnTo>
                      <a:pt x="54140" y="0"/>
                    </a:lnTo>
                    <a:lnTo>
                      <a:pt x="46913" y="0"/>
                    </a:lnTo>
                    <a:lnTo>
                      <a:pt x="43992" y="2933"/>
                    </a:lnTo>
                    <a:lnTo>
                      <a:pt x="43992" y="10134"/>
                    </a:lnTo>
                    <a:lnTo>
                      <a:pt x="46913" y="13068"/>
                    </a:lnTo>
                    <a:lnTo>
                      <a:pt x="50533" y="13068"/>
                    </a:lnTo>
                    <a:lnTo>
                      <a:pt x="54140" y="13068"/>
                    </a:lnTo>
                    <a:lnTo>
                      <a:pt x="57061" y="10134"/>
                    </a:lnTo>
                    <a:lnTo>
                      <a:pt x="57061" y="2933"/>
                    </a:lnTo>
                    <a:close/>
                  </a:path>
                  <a:path w="101600" h="27940">
                    <a:moveTo>
                      <a:pt x="75387" y="4864"/>
                    </a:moveTo>
                    <a:lnTo>
                      <a:pt x="74028" y="3492"/>
                    </a:lnTo>
                    <a:lnTo>
                      <a:pt x="70675" y="3492"/>
                    </a:lnTo>
                    <a:lnTo>
                      <a:pt x="69316" y="4864"/>
                    </a:lnTo>
                    <a:lnTo>
                      <a:pt x="69316" y="8229"/>
                    </a:lnTo>
                    <a:lnTo>
                      <a:pt x="70675" y="9588"/>
                    </a:lnTo>
                    <a:lnTo>
                      <a:pt x="72351" y="9588"/>
                    </a:lnTo>
                    <a:lnTo>
                      <a:pt x="74028" y="9588"/>
                    </a:lnTo>
                    <a:lnTo>
                      <a:pt x="75387" y="8229"/>
                    </a:lnTo>
                    <a:lnTo>
                      <a:pt x="75387"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sp>
            <p:nvSpPr>
              <p:cNvPr id="862" name="object 862"/>
              <p:cNvSpPr/>
              <p:nvPr/>
            </p:nvSpPr>
            <p:spPr>
              <a:xfrm>
                <a:off x="2355189" y="12316483"/>
                <a:ext cx="101600" cy="45085"/>
              </a:xfrm>
              <a:custGeom>
                <a:avLst/>
                <a:gdLst/>
                <a:ahLst/>
                <a:cxnLst/>
                <a:rect l="l" t="t" r="r" b="b"/>
                <a:pathLst>
                  <a:path w="101600" h="45084">
                    <a:moveTo>
                      <a:pt x="101104" y="0"/>
                    </a:moveTo>
                    <a:lnTo>
                      <a:pt x="0" y="0"/>
                    </a:lnTo>
                    <a:lnTo>
                      <a:pt x="0" y="31724"/>
                    </a:lnTo>
                    <a:lnTo>
                      <a:pt x="101104" y="31724"/>
                    </a:lnTo>
                    <a:lnTo>
                      <a:pt x="101104" y="0"/>
                    </a:lnTo>
                    <a:close/>
                  </a:path>
                  <a:path w="101600" h="45084">
                    <a:moveTo>
                      <a:pt x="101117" y="36944"/>
                    </a:moveTo>
                    <a:lnTo>
                      <a:pt x="12" y="36944"/>
                    </a:lnTo>
                    <a:lnTo>
                      <a:pt x="12" y="45046"/>
                    </a:lnTo>
                    <a:lnTo>
                      <a:pt x="101117" y="45046"/>
                    </a:lnTo>
                    <a:lnTo>
                      <a:pt x="101117" y="36944"/>
                    </a:lnTo>
                    <a:close/>
                  </a:path>
                </a:pathLst>
              </a:custGeom>
              <a:solidFill>
                <a:srgbClr val="333376"/>
              </a:solidFill>
            </p:spPr>
            <p:txBody>
              <a:bodyPr wrap="square" lIns="0" tIns="0" rIns="0" bIns="0" rtlCol="0"/>
              <a:lstStyle/>
              <a:p>
                <a:endParaRPr/>
              </a:p>
            </p:txBody>
          </p:sp>
          <p:sp>
            <p:nvSpPr>
              <p:cNvPr id="863" name="object 863"/>
              <p:cNvSpPr/>
              <p:nvPr/>
            </p:nvSpPr>
            <p:spPr>
              <a:xfrm>
                <a:off x="2355189" y="12325817"/>
                <a:ext cx="101600" cy="27940"/>
              </a:xfrm>
              <a:custGeom>
                <a:avLst/>
                <a:gdLst/>
                <a:ahLst/>
                <a:cxnLst/>
                <a:rect l="l" t="t" r="r" b="b"/>
                <a:pathLst>
                  <a:path w="101600" h="27940">
                    <a:moveTo>
                      <a:pt x="31762" y="4864"/>
                    </a:moveTo>
                    <a:lnTo>
                      <a:pt x="30403" y="3492"/>
                    </a:lnTo>
                    <a:lnTo>
                      <a:pt x="27038" y="3492"/>
                    </a:lnTo>
                    <a:lnTo>
                      <a:pt x="25679" y="4864"/>
                    </a:lnTo>
                    <a:lnTo>
                      <a:pt x="25679" y="8229"/>
                    </a:lnTo>
                    <a:lnTo>
                      <a:pt x="27038" y="9588"/>
                    </a:lnTo>
                    <a:lnTo>
                      <a:pt x="28714" y="9588"/>
                    </a:lnTo>
                    <a:lnTo>
                      <a:pt x="30403" y="9588"/>
                    </a:lnTo>
                    <a:lnTo>
                      <a:pt x="31762" y="8229"/>
                    </a:lnTo>
                    <a:lnTo>
                      <a:pt x="31762" y="4864"/>
                    </a:lnTo>
                    <a:close/>
                  </a:path>
                  <a:path w="101600" h="27940">
                    <a:moveTo>
                      <a:pt x="57073" y="2933"/>
                    </a:moveTo>
                    <a:lnTo>
                      <a:pt x="54140" y="0"/>
                    </a:lnTo>
                    <a:lnTo>
                      <a:pt x="46926" y="0"/>
                    </a:lnTo>
                    <a:lnTo>
                      <a:pt x="44005" y="2933"/>
                    </a:lnTo>
                    <a:lnTo>
                      <a:pt x="44005" y="10134"/>
                    </a:lnTo>
                    <a:lnTo>
                      <a:pt x="46926" y="13068"/>
                    </a:lnTo>
                    <a:lnTo>
                      <a:pt x="50546" y="13068"/>
                    </a:lnTo>
                    <a:lnTo>
                      <a:pt x="54140" y="13068"/>
                    </a:lnTo>
                    <a:lnTo>
                      <a:pt x="57073" y="10134"/>
                    </a:lnTo>
                    <a:lnTo>
                      <a:pt x="57073" y="2933"/>
                    </a:lnTo>
                    <a:close/>
                  </a:path>
                  <a:path w="101600" h="27940">
                    <a:moveTo>
                      <a:pt x="75399" y="4864"/>
                    </a:moveTo>
                    <a:lnTo>
                      <a:pt x="74041" y="3492"/>
                    </a:lnTo>
                    <a:lnTo>
                      <a:pt x="70675" y="3492"/>
                    </a:lnTo>
                    <a:lnTo>
                      <a:pt x="69329" y="4864"/>
                    </a:lnTo>
                    <a:lnTo>
                      <a:pt x="69329" y="8229"/>
                    </a:lnTo>
                    <a:lnTo>
                      <a:pt x="70675" y="9588"/>
                    </a:lnTo>
                    <a:lnTo>
                      <a:pt x="72351" y="9588"/>
                    </a:lnTo>
                    <a:lnTo>
                      <a:pt x="74041" y="9588"/>
                    </a:lnTo>
                    <a:lnTo>
                      <a:pt x="75399" y="8229"/>
                    </a:lnTo>
                    <a:lnTo>
                      <a:pt x="75399"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grpSp>
        <p:grpSp>
          <p:nvGrpSpPr>
            <p:cNvPr id="864" name="object 864"/>
            <p:cNvGrpSpPr/>
            <p:nvPr/>
          </p:nvGrpSpPr>
          <p:grpSpPr>
            <a:xfrm>
              <a:off x="2759407" y="12316473"/>
              <a:ext cx="202565" cy="45085"/>
              <a:chOff x="2759407" y="12316473"/>
              <a:chExt cx="202565" cy="45085"/>
            </a:xfrm>
          </p:grpSpPr>
          <p:sp>
            <p:nvSpPr>
              <p:cNvPr id="865" name="object 865"/>
              <p:cNvSpPr/>
              <p:nvPr/>
            </p:nvSpPr>
            <p:spPr>
              <a:xfrm>
                <a:off x="2860497" y="12316483"/>
                <a:ext cx="101600" cy="45085"/>
              </a:xfrm>
              <a:custGeom>
                <a:avLst/>
                <a:gdLst/>
                <a:ahLst/>
                <a:cxnLst/>
                <a:rect l="l" t="t" r="r" b="b"/>
                <a:pathLst>
                  <a:path w="101600" h="45084">
                    <a:moveTo>
                      <a:pt x="101104" y="0"/>
                    </a:moveTo>
                    <a:lnTo>
                      <a:pt x="0" y="0"/>
                    </a:lnTo>
                    <a:lnTo>
                      <a:pt x="0" y="31724"/>
                    </a:lnTo>
                    <a:lnTo>
                      <a:pt x="101104" y="31724"/>
                    </a:lnTo>
                    <a:lnTo>
                      <a:pt x="101104" y="0"/>
                    </a:lnTo>
                    <a:close/>
                  </a:path>
                  <a:path w="101600" h="45084">
                    <a:moveTo>
                      <a:pt x="101117" y="36944"/>
                    </a:moveTo>
                    <a:lnTo>
                      <a:pt x="12" y="36944"/>
                    </a:lnTo>
                    <a:lnTo>
                      <a:pt x="12" y="45046"/>
                    </a:lnTo>
                    <a:lnTo>
                      <a:pt x="101117" y="45046"/>
                    </a:lnTo>
                    <a:lnTo>
                      <a:pt x="101117" y="36944"/>
                    </a:lnTo>
                    <a:close/>
                  </a:path>
                </a:pathLst>
              </a:custGeom>
              <a:solidFill>
                <a:srgbClr val="333376"/>
              </a:solidFill>
            </p:spPr>
            <p:txBody>
              <a:bodyPr wrap="square" lIns="0" tIns="0" rIns="0" bIns="0" rtlCol="0"/>
              <a:lstStyle/>
              <a:p>
                <a:endParaRPr/>
              </a:p>
            </p:txBody>
          </p:sp>
          <p:sp>
            <p:nvSpPr>
              <p:cNvPr id="866" name="object 866"/>
              <p:cNvSpPr/>
              <p:nvPr/>
            </p:nvSpPr>
            <p:spPr>
              <a:xfrm>
                <a:off x="2860497" y="12325817"/>
                <a:ext cx="101600" cy="27940"/>
              </a:xfrm>
              <a:custGeom>
                <a:avLst/>
                <a:gdLst/>
                <a:ahLst/>
                <a:cxnLst/>
                <a:rect l="l" t="t" r="r" b="b"/>
                <a:pathLst>
                  <a:path w="101600" h="27940">
                    <a:moveTo>
                      <a:pt x="31775" y="4864"/>
                    </a:moveTo>
                    <a:lnTo>
                      <a:pt x="30403" y="3492"/>
                    </a:lnTo>
                    <a:lnTo>
                      <a:pt x="27051" y="3492"/>
                    </a:lnTo>
                    <a:lnTo>
                      <a:pt x="25679" y="4864"/>
                    </a:lnTo>
                    <a:lnTo>
                      <a:pt x="25679" y="8229"/>
                    </a:lnTo>
                    <a:lnTo>
                      <a:pt x="27051" y="9588"/>
                    </a:lnTo>
                    <a:lnTo>
                      <a:pt x="28727" y="9588"/>
                    </a:lnTo>
                    <a:lnTo>
                      <a:pt x="30403" y="9588"/>
                    </a:lnTo>
                    <a:lnTo>
                      <a:pt x="31775" y="8229"/>
                    </a:lnTo>
                    <a:lnTo>
                      <a:pt x="31775" y="4864"/>
                    </a:lnTo>
                    <a:close/>
                  </a:path>
                  <a:path w="101600" h="27940">
                    <a:moveTo>
                      <a:pt x="57086" y="2933"/>
                    </a:moveTo>
                    <a:lnTo>
                      <a:pt x="54165" y="0"/>
                    </a:lnTo>
                    <a:lnTo>
                      <a:pt x="46939" y="0"/>
                    </a:lnTo>
                    <a:lnTo>
                      <a:pt x="44018" y="2933"/>
                    </a:lnTo>
                    <a:lnTo>
                      <a:pt x="44018" y="10134"/>
                    </a:lnTo>
                    <a:lnTo>
                      <a:pt x="46939" y="13068"/>
                    </a:lnTo>
                    <a:lnTo>
                      <a:pt x="50546" y="13068"/>
                    </a:lnTo>
                    <a:lnTo>
                      <a:pt x="54165" y="13068"/>
                    </a:lnTo>
                    <a:lnTo>
                      <a:pt x="57086" y="10134"/>
                    </a:lnTo>
                    <a:lnTo>
                      <a:pt x="57086" y="2933"/>
                    </a:lnTo>
                    <a:close/>
                  </a:path>
                  <a:path w="101600" h="27940">
                    <a:moveTo>
                      <a:pt x="75412" y="4864"/>
                    </a:moveTo>
                    <a:lnTo>
                      <a:pt x="74041" y="3492"/>
                    </a:lnTo>
                    <a:lnTo>
                      <a:pt x="70688" y="3492"/>
                    </a:lnTo>
                    <a:lnTo>
                      <a:pt x="69342" y="4864"/>
                    </a:lnTo>
                    <a:lnTo>
                      <a:pt x="69342" y="8229"/>
                    </a:lnTo>
                    <a:lnTo>
                      <a:pt x="70688" y="9588"/>
                    </a:lnTo>
                    <a:lnTo>
                      <a:pt x="72364" y="9588"/>
                    </a:lnTo>
                    <a:lnTo>
                      <a:pt x="74041" y="9588"/>
                    </a:lnTo>
                    <a:lnTo>
                      <a:pt x="75412" y="8229"/>
                    </a:lnTo>
                    <a:lnTo>
                      <a:pt x="75412" y="4864"/>
                    </a:lnTo>
                    <a:close/>
                  </a:path>
                  <a:path w="101600" h="27940">
                    <a:moveTo>
                      <a:pt x="101104" y="22402"/>
                    </a:moveTo>
                    <a:lnTo>
                      <a:pt x="0" y="22402"/>
                    </a:lnTo>
                    <a:lnTo>
                      <a:pt x="0" y="27609"/>
                    </a:lnTo>
                    <a:lnTo>
                      <a:pt x="101104" y="27609"/>
                    </a:lnTo>
                    <a:lnTo>
                      <a:pt x="101104" y="22402"/>
                    </a:lnTo>
                    <a:close/>
                  </a:path>
                </a:pathLst>
              </a:custGeom>
              <a:solidFill>
                <a:srgbClr val="7DA7D9"/>
              </a:solidFill>
            </p:spPr>
            <p:txBody>
              <a:bodyPr wrap="square" lIns="0" tIns="0" rIns="0" bIns="0" rtlCol="0"/>
              <a:lstStyle/>
              <a:p>
                <a:endParaRPr/>
              </a:p>
            </p:txBody>
          </p:sp>
          <p:sp>
            <p:nvSpPr>
              <p:cNvPr id="867" name="object 867"/>
              <p:cNvSpPr/>
              <p:nvPr/>
            </p:nvSpPr>
            <p:spPr>
              <a:xfrm>
                <a:off x="2759405"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68" name="object 868"/>
              <p:cNvSpPr/>
              <p:nvPr/>
            </p:nvSpPr>
            <p:spPr>
              <a:xfrm>
                <a:off x="2759405" y="12325817"/>
                <a:ext cx="101600" cy="27940"/>
              </a:xfrm>
              <a:custGeom>
                <a:avLst/>
                <a:gdLst/>
                <a:ahLst/>
                <a:cxnLst/>
                <a:rect l="l" t="t" r="r" b="b"/>
                <a:pathLst>
                  <a:path w="101600" h="27940">
                    <a:moveTo>
                      <a:pt x="31762" y="4864"/>
                    </a:moveTo>
                    <a:lnTo>
                      <a:pt x="30403" y="3492"/>
                    </a:lnTo>
                    <a:lnTo>
                      <a:pt x="27038" y="3492"/>
                    </a:lnTo>
                    <a:lnTo>
                      <a:pt x="25666" y="4864"/>
                    </a:lnTo>
                    <a:lnTo>
                      <a:pt x="25666" y="8229"/>
                    </a:lnTo>
                    <a:lnTo>
                      <a:pt x="27038" y="9588"/>
                    </a:lnTo>
                    <a:lnTo>
                      <a:pt x="28714" y="9588"/>
                    </a:lnTo>
                    <a:lnTo>
                      <a:pt x="30403" y="9588"/>
                    </a:lnTo>
                    <a:lnTo>
                      <a:pt x="31762" y="8229"/>
                    </a:lnTo>
                    <a:lnTo>
                      <a:pt x="31762" y="4864"/>
                    </a:lnTo>
                    <a:close/>
                  </a:path>
                  <a:path w="101600" h="27940">
                    <a:moveTo>
                      <a:pt x="57061" y="2933"/>
                    </a:moveTo>
                    <a:lnTo>
                      <a:pt x="54140" y="0"/>
                    </a:lnTo>
                    <a:lnTo>
                      <a:pt x="46926" y="0"/>
                    </a:lnTo>
                    <a:lnTo>
                      <a:pt x="44005" y="2933"/>
                    </a:lnTo>
                    <a:lnTo>
                      <a:pt x="44005" y="10134"/>
                    </a:lnTo>
                    <a:lnTo>
                      <a:pt x="46926" y="13068"/>
                    </a:lnTo>
                    <a:lnTo>
                      <a:pt x="50533" y="13068"/>
                    </a:lnTo>
                    <a:lnTo>
                      <a:pt x="54140" y="13068"/>
                    </a:lnTo>
                    <a:lnTo>
                      <a:pt x="57061" y="10134"/>
                    </a:lnTo>
                    <a:lnTo>
                      <a:pt x="57061" y="2933"/>
                    </a:lnTo>
                    <a:close/>
                  </a:path>
                  <a:path w="101600" h="27940">
                    <a:moveTo>
                      <a:pt x="75399" y="4864"/>
                    </a:moveTo>
                    <a:lnTo>
                      <a:pt x="74041" y="3492"/>
                    </a:lnTo>
                    <a:lnTo>
                      <a:pt x="70662" y="3492"/>
                    </a:lnTo>
                    <a:lnTo>
                      <a:pt x="69316" y="4864"/>
                    </a:lnTo>
                    <a:lnTo>
                      <a:pt x="69316" y="8229"/>
                    </a:lnTo>
                    <a:lnTo>
                      <a:pt x="70662" y="9588"/>
                    </a:lnTo>
                    <a:lnTo>
                      <a:pt x="72351" y="9588"/>
                    </a:lnTo>
                    <a:lnTo>
                      <a:pt x="74041" y="9588"/>
                    </a:lnTo>
                    <a:lnTo>
                      <a:pt x="75399" y="8229"/>
                    </a:lnTo>
                    <a:lnTo>
                      <a:pt x="75399"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grpSp>
        <p:grpSp>
          <p:nvGrpSpPr>
            <p:cNvPr id="869" name="object 869"/>
            <p:cNvGrpSpPr/>
            <p:nvPr/>
          </p:nvGrpSpPr>
          <p:grpSpPr>
            <a:xfrm>
              <a:off x="2254227" y="12316473"/>
              <a:ext cx="101600" cy="45085"/>
              <a:chOff x="2254227" y="12316473"/>
              <a:chExt cx="101600" cy="45085"/>
            </a:xfrm>
          </p:grpSpPr>
          <p:sp>
            <p:nvSpPr>
              <p:cNvPr id="870" name="object 870"/>
              <p:cNvSpPr/>
              <p:nvPr/>
            </p:nvSpPr>
            <p:spPr>
              <a:xfrm>
                <a:off x="2254224" y="12316483"/>
                <a:ext cx="101600" cy="45085"/>
              </a:xfrm>
              <a:custGeom>
                <a:avLst/>
                <a:gdLst/>
                <a:ahLst/>
                <a:cxnLst/>
                <a:rect l="l" t="t" r="r" b="b"/>
                <a:pathLst>
                  <a:path w="101600" h="45084">
                    <a:moveTo>
                      <a:pt x="101092" y="36944"/>
                    </a:moveTo>
                    <a:lnTo>
                      <a:pt x="0" y="36944"/>
                    </a:lnTo>
                    <a:lnTo>
                      <a:pt x="0" y="45046"/>
                    </a:lnTo>
                    <a:lnTo>
                      <a:pt x="101092" y="45046"/>
                    </a:lnTo>
                    <a:lnTo>
                      <a:pt x="101092" y="36944"/>
                    </a:lnTo>
                    <a:close/>
                  </a:path>
                  <a:path w="101600" h="45084">
                    <a:moveTo>
                      <a:pt x="101092" y="0"/>
                    </a:moveTo>
                    <a:lnTo>
                      <a:pt x="0" y="0"/>
                    </a:lnTo>
                    <a:lnTo>
                      <a:pt x="0" y="31724"/>
                    </a:lnTo>
                    <a:lnTo>
                      <a:pt x="101092" y="31724"/>
                    </a:lnTo>
                    <a:lnTo>
                      <a:pt x="101092" y="0"/>
                    </a:lnTo>
                    <a:close/>
                  </a:path>
                </a:pathLst>
              </a:custGeom>
              <a:solidFill>
                <a:srgbClr val="333376"/>
              </a:solidFill>
            </p:spPr>
            <p:txBody>
              <a:bodyPr wrap="square" lIns="0" tIns="0" rIns="0" bIns="0" rtlCol="0"/>
              <a:lstStyle/>
              <a:p>
                <a:endParaRPr/>
              </a:p>
            </p:txBody>
          </p:sp>
          <p:sp>
            <p:nvSpPr>
              <p:cNvPr id="871" name="object 871"/>
              <p:cNvSpPr/>
              <p:nvPr/>
            </p:nvSpPr>
            <p:spPr>
              <a:xfrm>
                <a:off x="2254224" y="12325817"/>
                <a:ext cx="101600" cy="27940"/>
              </a:xfrm>
              <a:custGeom>
                <a:avLst/>
                <a:gdLst/>
                <a:ahLst/>
                <a:cxnLst/>
                <a:rect l="l" t="t" r="r" b="b"/>
                <a:pathLst>
                  <a:path w="101600" h="27940">
                    <a:moveTo>
                      <a:pt x="31750" y="4864"/>
                    </a:moveTo>
                    <a:lnTo>
                      <a:pt x="30391" y="3492"/>
                    </a:lnTo>
                    <a:lnTo>
                      <a:pt x="27025" y="3492"/>
                    </a:lnTo>
                    <a:lnTo>
                      <a:pt x="25666" y="4864"/>
                    </a:lnTo>
                    <a:lnTo>
                      <a:pt x="25666" y="8229"/>
                    </a:lnTo>
                    <a:lnTo>
                      <a:pt x="27025" y="9588"/>
                    </a:lnTo>
                    <a:lnTo>
                      <a:pt x="28714" y="9588"/>
                    </a:lnTo>
                    <a:lnTo>
                      <a:pt x="30391" y="9588"/>
                    </a:lnTo>
                    <a:lnTo>
                      <a:pt x="31750" y="8229"/>
                    </a:lnTo>
                    <a:lnTo>
                      <a:pt x="31750" y="4864"/>
                    </a:lnTo>
                    <a:close/>
                  </a:path>
                  <a:path w="101600" h="27940">
                    <a:moveTo>
                      <a:pt x="57061" y="2933"/>
                    </a:moveTo>
                    <a:lnTo>
                      <a:pt x="54140" y="0"/>
                    </a:lnTo>
                    <a:lnTo>
                      <a:pt x="46926" y="0"/>
                    </a:lnTo>
                    <a:lnTo>
                      <a:pt x="43992" y="2933"/>
                    </a:lnTo>
                    <a:lnTo>
                      <a:pt x="43992" y="10134"/>
                    </a:lnTo>
                    <a:lnTo>
                      <a:pt x="46926" y="13068"/>
                    </a:lnTo>
                    <a:lnTo>
                      <a:pt x="50533" y="13068"/>
                    </a:lnTo>
                    <a:lnTo>
                      <a:pt x="54140" y="13068"/>
                    </a:lnTo>
                    <a:lnTo>
                      <a:pt x="57061" y="10134"/>
                    </a:lnTo>
                    <a:lnTo>
                      <a:pt x="57061" y="2933"/>
                    </a:lnTo>
                    <a:close/>
                  </a:path>
                  <a:path w="101600" h="27940">
                    <a:moveTo>
                      <a:pt x="75387" y="4864"/>
                    </a:moveTo>
                    <a:lnTo>
                      <a:pt x="74028" y="3492"/>
                    </a:lnTo>
                    <a:lnTo>
                      <a:pt x="70662" y="3492"/>
                    </a:lnTo>
                    <a:lnTo>
                      <a:pt x="69303" y="4864"/>
                    </a:lnTo>
                    <a:lnTo>
                      <a:pt x="69303" y="8229"/>
                    </a:lnTo>
                    <a:lnTo>
                      <a:pt x="70662" y="9588"/>
                    </a:lnTo>
                    <a:lnTo>
                      <a:pt x="72339" y="9588"/>
                    </a:lnTo>
                    <a:lnTo>
                      <a:pt x="74028" y="9588"/>
                    </a:lnTo>
                    <a:lnTo>
                      <a:pt x="75387" y="8229"/>
                    </a:lnTo>
                    <a:lnTo>
                      <a:pt x="75387" y="4864"/>
                    </a:lnTo>
                    <a:close/>
                  </a:path>
                  <a:path w="101600" h="27940">
                    <a:moveTo>
                      <a:pt x="101092" y="22402"/>
                    </a:moveTo>
                    <a:lnTo>
                      <a:pt x="0" y="22402"/>
                    </a:lnTo>
                    <a:lnTo>
                      <a:pt x="0" y="27609"/>
                    </a:lnTo>
                    <a:lnTo>
                      <a:pt x="101092" y="27609"/>
                    </a:lnTo>
                    <a:lnTo>
                      <a:pt x="101092" y="22402"/>
                    </a:lnTo>
                    <a:close/>
                  </a:path>
                </a:pathLst>
              </a:custGeom>
              <a:solidFill>
                <a:srgbClr val="7DA7D9"/>
              </a:solidFill>
            </p:spPr>
            <p:txBody>
              <a:bodyPr wrap="square" lIns="0" tIns="0" rIns="0" bIns="0" rtlCol="0"/>
              <a:lstStyle/>
              <a:p>
                <a:endParaRPr/>
              </a:p>
            </p:txBody>
          </p:sp>
        </p:grpSp>
        <p:grpSp>
          <p:nvGrpSpPr>
            <p:cNvPr id="872" name="object 872"/>
            <p:cNvGrpSpPr/>
            <p:nvPr/>
          </p:nvGrpSpPr>
          <p:grpSpPr>
            <a:xfrm>
              <a:off x="2961879" y="12713072"/>
              <a:ext cx="125730" cy="45085"/>
              <a:chOff x="2961879" y="12713072"/>
              <a:chExt cx="125730" cy="45085"/>
            </a:xfrm>
          </p:grpSpPr>
          <p:sp>
            <p:nvSpPr>
              <p:cNvPr id="873" name="object 873"/>
              <p:cNvSpPr/>
              <p:nvPr/>
            </p:nvSpPr>
            <p:spPr>
              <a:xfrm>
                <a:off x="2961868" y="12713079"/>
                <a:ext cx="125730" cy="45085"/>
              </a:xfrm>
              <a:custGeom>
                <a:avLst/>
                <a:gdLst/>
                <a:ahLst/>
                <a:cxnLst/>
                <a:rect l="l" t="t" r="r" b="b"/>
                <a:pathLst>
                  <a:path w="125730" h="45084">
                    <a:moveTo>
                      <a:pt x="125387" y="13335"/>
                    </a:moveTo>
                    <a:lnTo>
                      <a:pt x="0" y="13335"/>
                    </a:lnTo>
                    <a:lnTo>
                      <a:pt x="0" y="45059"/>
                    </a:lnTo>
                    <a:lnTo>
                      <a:pt x="125387" y="45059"/>
                    </a:lnTo>
                    <a:lnTo>
                      <a:pt x="125387" y="13335"/>
                    </a:lnTo>
                    <a:close/>
                  </a:path>
                  <a:path w="125730" h="45084">
                    <a:moveTo>
                      <a:pt x="125387" y="0"/>
                    </a:moveTo>
                    <a:lnTo>
                      <a:pt x="0" y="0"/>
                    </a:lnTo>
                    <a:lnTo>
                      <a:pt x="0" y="8102"/>
                    </a:lnTo>
                    <a:lnTo>
                      <a:pt x="125387" y="8102"/>
                    </a:lnTo>
                    <a:lnTo>
                      <a:pt x="125387" y="0"/>
                    </a:lnTo>
                    <a:close/>
                  </a:path>
                </a:pathLst>
              </a:custGeom>
              <a:solidFill>
                <a:srgbClr val="333376"/>
              </a:solidFill>
            </p:spPr>
            <p:txBody>
              <a:bodyPr wrap="square" lIns="0" tIns="0" rIns="0" bIns="0" rtlCol="0"/>
              <a:lstStyle/>
              <a:p>
                <a:endParaRPr/>
              </a:p>
            </p:txBody>
          </p:sp>
          <p:sp>
            <p:nvSpPr>
              <p:cNvPr id="874" name="object 874"/>
              <p:cNvSpPr/>
              <p:nvPr/>
            </p:nvSpPr>
            <p:spPr>
              <a:xfrm>
                <a:off x="2961868" y="12721194"/>
                <a:ext cx="125730" cy="27940"/>
              </a:xfrm>
              <a:custGeom>
                <a:avLst/>
                <a:gdLst/>
                <a:ahLst/>
                <a:cxnLst/>
                <a:rect l="l" t="t" r="r" b="b"/>
                <a:pathLst>
                  <a:path w="125730" h="27940">
                    <a:moveTo>
                      <a:pt x="31762" y="19405"/>
                    </a:moveTo>
                    <a:lnTo>
                      <a:pt x="30403" y="18021"/>
                    </a:lnTo>
                    <a:lnTo>
                      <a:pt x="28727" y="18021"/>
                    </a:lnTo>
                    <a:lnTo>
                      <a:pt x="27051" y="18021"/>
                    </a:lnTo>
                    <a:lnTo>
                      <a:pt x="25679" y="19405"/>
                    </a:lnTo>
                    <a:lnTo>
                      <a:pt x="25679" y="22745"/>
                    </a:lnTo>
                    <a:lnTo>
                      <a:pt x="27051" y="24117"/>
                    </a:lnTo>
                    <a:lnTo>
                      <a:pt x="30403" y="24117"/>
                    </a:lnTo>
                    <a:lnTo>
                      <a:pt x="31762" y="22745"/>
                    </a:lnTo>
                    <a:lnTo>
                      <a:pt x="31762" y="19405"/>
                    </a:lnTo>
                    <a:close/>
                  </a:path>
                  <a:path w="12573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25730" h="27940">
                    <a:moveTo>
                      <a:pt x="75387" y="19405"/>
                    </a:moveTo>
                    <a:lnTo>
                      <a:pt x="74041" y="18021"/>
                    </a:lnTo>
                    <a:lnTo>
                      <a:pt x="72364" y="18021"/>
                    </a:lnTo>
                    <a:lnTo>
                      <a:pt x="70688" y="18021"/>
                    </a:lnTo>
                    <a:lnTo>
                      <a:pt x="69316" y="19405"/>
                    </a:lnTo>
                    <a:lnTo>
                      <a:pt x="69316" y="22745"/>
                    </a:lnTo>
                    <a:lnTo>
                      <a:pt x="70688" y="24117"/>
                    </a:lnTo>
                    <a:lnTo>
                      <a:pt x="74041" y="24117"/>
                    </a:lnTo>
                    <a:lnTo>
                      <a:pt x="75387" y="22745"/>
                    </a:lnTo>
                    <a:lnTo>
                      <a:pt x="75387" y="19405"/>
                    </a:lnTo>
                    <a:close/>
                  </a:path>
                  <a:path w="125730" h="27940">
                    <a:moveTo>
                      <a:pt x="125387" y="0"/>
                    </a:moveTo>
                    <a:lnTo>
                      <a:pt x="0" y="0"/>
                    </a:lnTo>
                    <a:lnTo>
                      <a:pt x="0" y="5207"/>
                    </a:lnTo>
                    <a:lnTo>
                      <a:pt x="125387" y="5207"/>
                    </a:lnTo>
                    <a:lnTo>
                      <a:pt x="125387" y="0"/>
                    </a:lnTo>
                    <a:close/>
                  </a:path>
                </a:pathLst>
              </a:custGeom>
              <a:solidFill>
                <a:srgbClr val="7DA7D9"/>
              </a:solidFill>
            </p:spPr>
            <p:txBody>
              <a:bodyPr wrap="square" lIns="0" tIns="0" rIns="0" bIns="0" rtlCol="0"/>
              <a:lstStyle/>
              <a:p>
                <a:endParaRPr/>
              </a:p>
            </p:txBody>
          </p:sp>
        </p:grpSp>
        <p:grpSp>
          <p:nvGrpSpPr>
            <p:cNvPr id="875" name="object 875"/>
            <p:cNvGrpSpPr/>
            <p:nvPr/>
          </p:nvGrpSpPr>
          <p:grpSpPr>
            <a:xfrm>
              <a:off x="3065959" y="12537302"/>
              <a:ext cx="140335" cy="277495"/>
              <a:chOff x="3065959" y="12537302"/>
              <a:chExt cx="140335" cy="277495"/>
            </a:xfrm>
          </p:grpSpPr>
          <p:sp>
            <p:nvSpPr>
              <p:cNvPr id="876" name="object 876"/>
              <p:cNvSpPr/>
              <p:nvPr/>
            </p:nvSpPr>
            <p:spPr>
              <a:xfrm>
                <a:off x="3137636" y="12537310"/>
                <a:ext cx="45085" cy="161925"/>
              </a:xfrm>
              <a:custGeom>
                <a:avLst/>
                <a:gdLst/>
                <a:ahLst/>
                <a:cxnLst/>
                <a:rect l="l" t="t" r="r" b="b"/>
                <a:pathLst>
                  <a:path w="45085" h="161925">
                    <a:moveTo>
                      <a:pt x="8115" y="0"/>
                    </a:moveTo>
                    <a:lnTo>
                      <a:pt x="0" y="0"/>
                    </a:lnTo>
                    <a:lnTo>
                      <a:pt x="0" y="127952"/>
                    </a:lnTo>
                    <a:lnTo>
                      <a:pt x="8115" y="127952"/>
                    </a:lnTo>
                    <a:lnTo>
                      <a:pt x="8115" y="0"/>
                    </a:lnTo>
                    <a:close/>
                  </a:path>
                  <a:path w="45085" h="161925">
                    <a:moveTo>
                      <a:pt x="45046" y="33464"/>
                    </a:moveTo>
                    <a:lnTo>
                      <a:pt x="13335" y="0"/>
                    </a:lnTo>
                    <a:lnTo>
                      <a:pt x="13335" y="127952"/>
                    </a:lnTo>
                    <a:lnTo>
                      <a:pt x="45046" y="161391"/>
                    </a:lnTo>
                    <a:lnTo>
                      <a:pt x="45046" y="33464"/>
                    </a:lnTo>
                    <a:close/>
                  </a:path>
                </a:pathLst>
              </a:custGeom>
              <a:solidFill>
                <a:srgbClr val="333376"/>
              </a:solidFill>
            </p:spPr>
            <p:txBody>
              <a:bodyPr wrap="square" lIns="0" tIns="0" rIns="0" bIns="0" rtlCol="0"/>
              <a:lstStyle/>
              <a:p>
                <a:endParaRPr/>
              </a:p>
            </p:txBody>
          </p:sp>
          <p:sp>
            <p:nvSpPr>
              <p:cNvPr id="877" name="object 877"/>
              <p:cNvSpPr/>
              <p:nvPr/>
            </p:nvSpPr>
            <p:spPr>
              <a:xfrm>
                <a:off x="3145752" y="12537310"/>
                <a:ext cx="27940" cy="128270"/>
              </a:xfrm>
              <a:custGeom>
                <a:avLst/>
                <a:gdLst/>
                <a:ahLst/>
                <a:cxnLst/>
                <a:rect l="l" t="t" r="r" b="b"/>
                <a:pathLst>
                  <a:path w="27939" h="128270">
                    <a:moveTo>
                      <a:pt x="5207" y="0"/>
                    </a:moveTo>
                    <a:lnTo>
                      <a:pt x="0" y="0"/>
                    </a:lnTo>
                    <a:lnTo>
                      <a:pt x="0" y="127952"/>
                    </a:lnTo>
                    <a:lnTo>
                      <a:pt x="5207" y="127952"/>
                    </a:lnTo>
                    <a:lnTo>
                      <a:pt x="5207" y="0"/>
                    </a:lnTo>
                    <a:close/>
                  </a:path>
                  <a:path w="27939" h="128270">
                    <a:moveTo>
                      <a:pt x="24117" y="70675"/>
                    </a:moveTo>
                    <a:lnTo>
                      <a:pt x="22745" y="69316"/>
                    </a:lnTo>
                    <a:lnTo>
                      <a:pt x="19392" y="69316"/>
                    </a:lnTo>
                    <a:lnTo>
                      <a:pt x="18021" y="70675"/>
                    </a:lnTo>
                    <a:lnTo>
                      <a:pt x="18021" y="72364"/>
                    </a:lnTo>
                    <a:lnTo>
                      <a:pt x="18021" y="74053"/>
                    </a:lnTo>
                    <a:lnTo>
                      <a:pt x="19392" y="75412"/>
                    </a:lnTo>
                    <a:lnTo>
                      <a:pt x="22745" y="75412"/>
                    </a:lnTo>
                    <a:lnTo>
                      <a:pt x="24117" y="74053"/>
                    </a:lnTo>
                    <a:lnTo>
                      <a:pt x="24117" y="70675"/>
                    </a:lnTo>
                    <a:close/>
                  </a:path>
                  <a:path w="27939" h="128270">
                    <a:moveTo>
                      <a:pt x="24117" y="27051"/>
                    </a:moveTo>
                    <a:lnTo>
                      <a:pt x="22745" y="25692"/>
                    </a:lnTo>
                    <a:lnTo>
                      <a:pt x="19392" y="25692"/>
                    </a:lnTo>
                    <a:lnTo>
                      <a:pt x="18021" y="27051"/>
                    </a:lnTo>
                    <a:lnTo>
                      <a:pt x="18021" y="28714"/>
                    </a:lnTo>
                    <a:lnTo>
                      <a:pt x="18021" y="30403"/>
                    </a:lnTo>
                    <a:lnTo>
                      <a:pt x="19392" y="31788"/>
                    </a:lnTo>
                    <a:lnTo>
                      <a:pt x="22745" y="31788"/>
                    </a:lnTo>
                    <a:lnTo>
                      <a:pt x="24117" y="30403"/>
                    </a:lnTo>
                    <a:lnTo>
                      <a:pt x="24117" y="27051"/>
                    </a:lnTo>
                    <a:close/>
                  </a:path>
                  <a:path w="27939" h="128270">
                    <a:moveTo>
                      <a:pt x="27597" y="46939"/>
                    </a:moveTo>
                    <a:lnTo>
                      <a:pt x="24676" y="44018"/>
                    </a:lnTo>
                    <a:lnTo>
                      <a:pt x="17462" y="44018"/>
                    </a:lnTo>
                    <a:lnTo>
                      <a:pt x="14541" y="46939"/>
                    </a:lnTo>
                    <a:lnTo>
                      <a:pt x="14541" y="50546"/>
                    </a:lnTo>
                    <a:lnTo>
                      <a:pt x="14541" y="54165"/>
                    </a:lnTo>
                    <a:lnTo>
                      <a:pt x="17462" y="57086"/>
                    </a:lnTo>
                    <a:lnTo>
                      <a:pt x="24676" y="57086"/>
                    </a:lnTo>
                    <a:lnTo>
                      <a:pt x="27597" y="54165"/>
                    </a:lnTo>
                    <a:lnTo>
                      <a:pt x="27597" y="46939"/>
                    </a:lnTo>
                    <a:close/>
                  </a:path>
                </a:pathLst>
              </a:custGeom>
              <a:solidFill>
                <a:srgbClr val="7DA7D9"/>
              </a:solidFill>
            </p:spPr>
            <p:txBody>
              <a:bodyPr wrap="square" lIns="0" tIns="0" rIns="0" bIns="0" rtlCol="0"/>
              <a:lstStyle/>
              <a:p>
                <a:endParaRPr/>
              </a:p>
            </p:txBody>
          </p:sp>
          <p:sp>
            <p:nvSpPr>
              <p:cNvPr id="878" name="object 878"/>
              <p:cNvSpPr/>
              <p:nvPr/>
            </p:nvSpPr>
            <p:spPr>
              <a:xfrm>
                <a:off x="3065959" y="12641593"/>
                <a:ext cx="140335" cy="173355"/>
              </a:xfrm>
              <a:custGeom>
                <a:avLst/>
                <a:gdLst/>
                <a:ahLst/>
                <a:cxnLst/>
                <a:rect l="l" t="t" r="r" b="b"/>
                <a:pathLst>
                  <a:path w="140335" h="173354">
                    <a:moveTo>
                      <a:pt x="99552" y="84297"/>
                    </a:moveTo>
                    <a:lnTo>
                      <a:pt x="21168" y="84297"/>
                    </a:lnTo>
                    <a:lnTo>
                      <a:pt x="18018" y="85913"/>
                    </a:lnTo>
                    <a:lnTo>
                      <a:pt x="15363" y="88603"/>
                    </a:lnTo>
                    <a:lnTo>
                      <a:pt x="13652" y="92179"/>
                    </a:lnTo>
                    <a:lnTo>
                      <a:pt x="12861" y="99943"/>
                    </a:lnTo>
                    <a:lnTo>
                      <a:pt x="12248" y="103082"/>
                    </a:lnTo>
                    <a:lnTo>
                      <a:pt x="13723" y="107318"/>
                    </a:lnTo>
                    <a:lnTo>
                      <a:pt x="15634" y="110362"/>
                    </a:lnTo>
                    <a:lnTo>
                      <a:pt x="11894" y="110822"/>
                    </a:lnTo>
                    <a:lnTo>
                      <a:pt x="8802" y="111955"/>
                    </a:lnTo>
                    <a:lnTo>
                      <a:pt x="2985" y="116404"/>
                    </a:lnTo>
                    <a:lnTo>
                      <a:pt x="1014" y="120132"/>
                    </a:lnTo>
                    <a:lnTo>
                      <a:pt x="0" y="129348"/>
                    </a:lnTo>
                    <a:lnTo>
                      <a:pt x="1073" y="133112"/>
                    </a:lnTo>
                    <a:lnTo>
                      <a:pt x="3598" y="135779"/>
                    </a:lnTo>
                    <a:lnTo>
                      <a:pt x="5280" y="142472"/>
                    </a:lnTo>
                    <a:lnTo>
                      <a:pt x="7659" y="155290"/>
                    </a:lnTo>
                    <a:lnTo>
                      <a:pt x="10828" y="167691"/>
                    </a:lnTo>
                    <a:lnTo>
                      <a:pt x="14879" y="173137"/>
                    </a:lnTo>
                    <a:lnTo>
                      <a:pt x="18774" y="167301"/>
                    </a:lnTo>
                    <a:lnTo>
                      <a:pt x="21990" y="154433"/>
                    </a:lnTo>
                    <a:lnTo>
                      <a:pt x="24402" y="140881"/>
                    </a:lnTo>
                    <a:lnTo>
                      <a:pt x="25888" y="132994"/>
                    </a:lnTo>
                    <a:lnTo>
                      <a:pt x="26832" y="130115"/>
                    </a:lnTo>
                    <a:lnTo>
                      <a:pt x="25935" y="127000"/>
                    </a:lnTo>
                    <a:lnTo>
                      <a:pt x="23319" y="124864"/>
                    </a:lnTo>
                    <a:lnTo>
                      <a:pt x="12755" y="124864"/>
                    </a:lnTo>
                    <a:lnTo>
                      <a:pt x="12861" y="123590"/>
                    </a:lnTo>
                    <a:lnTo>
                      <a:pt x="13487" y="122941"/>
                    </a:lnTo>
                    <a:lnTo>
                      <a:pt x="14667" y="121867"/>
                    </a:lnTo>
                    <a:lnTo>
                      <a:pt x="17758" y="120038"/>
                    </a:lnTo>
                    <a:lnTo>
                      <a:pt x="65609" y="120038"/>
                    </a:lnTo>
                    <a:lnTo>
                      <a:pt x="71371" y="111329"/>
                    </a:lnTo>
                    <a:lnTo>
                      <a:pt x="73646" y="104144"/>
                    </a:lnTo>
                    <a:lnTo>
                      <a:pt x="73767" y="103082"/>
                    </a:lnTo>
                    <a:lnTo>
                      <a:pt x="74318" y="96722"/>
                    </a:lnTo>
                    <a:lnTo>
                      <a:pt x="74218" y="93762"/>
                    </a:lnTo>
                    <a:lnTo>
                      <a:pt x="73382" y="86444"/>
                    </a:lnTo>
                    <a:lnTo>
                      <a:pt x="101246" y="86444"/>
                    </a:lnTo>
                    <a:lnTo>
                      <a:pt x="99552" y="84297"/>
                    </a:lnTo>
                    <a:close/>
                  </a:path>
                  <a:path w="140335" h="173354">
                    <a:moveTo>
                      <a:pt x="16554" y="122622"/>
                    </a:moveTo>
                    <a:lnTo>
                      <a:pt x="12755" y="124864"/>
                    </a:lnTo>
                    <a:lnTo>
                      <a:pt x="23319" y="124864"/>
                    </a:lnTo>
                    <a:lnTo>
                      <a:pt x="20602" y="122646"/>
                    </a:lnTo>
                    <a:lnTo>
                      <a:pt x="16554" y="122622"/>
                    </a:lnTo>
                    <a:close/>
                  </a:path>
                  <a:path w="140335" h="173354">
                    <a:moveTo>
                      <a:pt x="65609" y="120038"/>
                    </a:moveTo>
                    <a:lnTo>
                      <a:pt x="17758" y="120038"/>
                    </a:lnTo>
                    <a:lnTo>
                      <a:pt x="26620" y="121265"/>
                    </a:lnTo>
                    <a:lnTo>
                      <a:pt x="29546" y="121536"/>
                    </a:lnTo>
                    <a:lnTo>
                      <a:pt x="31599" y="121772"/>
                    </a:lnTo>
                    <a:lnTo>
                      <a:pt x="33558" y="121949"/>
                    </a:lnTo>
                    <a:lnTo>
                      <a:pt x="35906" y="121973"/>
                    </a:lnTo>
                    <a:lnTo>
                      <a:pt x="39517" y="122787"/>
                    </a:lnTo>
                    <a:lnTo>
                      <a:pt x="44284" y="123755"/>
                    </a:lnTo>
                    <a:lnTo>
                      <a:pt x="48154" y="123129"/>
                    </a:lnTo>
                    <a:lnTo>
                      <a:pt x="63563" y="123129"/>
                    </a:lnTo>
                    <a:lnTo>
                      <a:pt x="65609" y="120038"/>
                    </a:lnTo>
                    <a:close/>
                  </a:path>
                  <a:path w="140335" h="173354">
                    <a:moveTo>
                      <a:pt x="63563" y="123129"/>
                    </a:moveTo>
                    <a:lnTo>
                      <a:pt x="48154" y="123129"/>
                    </a:lnTo>
                    <a:lnTo>
                      <a:pt x="63376" y="123413"/>
                    </a:lnTo>
                    <a:lnTo>
                      <a:pt x="63563" y="123129"/>
                    </a:lnTo>
                    <a:close/>
                  </a:path>
                  <a:path w="140335" h="173354">
                    <a:moveTo>
                      <a:pt x="112249" y="99588"/>
                    </a:moveTo>
                    <a:lnTo>
                      <a:pt x="117359" y="120321"/>
                    </a:lnTo>
                    <a:lnTo>
                      <a:pt x="112585" y="99680"/>
                    </a:lnTo>
                    <a:lnTo>
                      <a:pt x="112249" y="99588"/>
                    </a:lnTo>
                    <a:close/>
                  </a:path>
                  <a:path w="140335" h="173354">
                    <a:moveTo>
                      <a:pt x="101246" y="86444"/>
                    </a:moveTo>
                    <a:lnTo>
                      <a:pt x="73382" y="86444"/>
                    </a:lnTo>
                    <a:lnTo>
                      <a:pt x="79872" y="96722"/>
                    </a:lnTo>
                    <a:lnTo>
                      <a:pt x="83695" y="105383"/>
                    </a:lnTo>
                    <a:lnTo>
                      <a:pt x="87070" y="117159"/>
                    </a:lnTo>
                    <a:lnTo>
                      <a:pt x="92981" y="108816"/>
                    </a:lnTo>
                    <a:lnTo>
                      <a:pt x="94102" y="106586"/>
                    </a:lnTo>
                    <a:lnTo>
                      <a:pt x="94834" y="104144"/>
                    </a:lnTo>
                    <a:lnTo>
                      <a:pt x="106454" y="104144"/>
                    </a:lnTo>
                    <a:lnTo>
                      <a:pt x="107117" y="101194"/>
                    </a:lnTo>
                    <a:lnTo>
                      <a:pt x="105807" y="97689"/>
                    </a:lnTo>
                    <a:lnTo>
                      <a:pt x="104332" y="94645"/>
                    </a:lnTo>
                    <a:lnTo>
                      <a:pt x="106787" y="93890"/>
                    </a:lnTo>
                    <a:lnTo>
                      <a:pt x="107043" y="93762"/>
                    </a:lnTo>
                    <a:lnTo>
                      <a:pt x="101246" y="86444"/>
                    </a:lnTo>
                    <a:close/>
                  </a:path>
                  <a:path w="140335" h="173354">
                    <a:moveTo>
                      <a:pt x="106454" y="104144"/>
                    </a:moveTo>
                    <a:lnTo>
                      <a:pt x="94834" y="104144"/>
                    </a:lnTo>
                    <a:lnTo>
                      <a:pt x="97878" y="105595"/>
                    </a:lnTo>
                    <a:lnTo>
                      <a:pt x="101383" y="106905"/>
                    </a:lnTo>
                    <a:lnTo>
                      <a:pt x="106067" y="105866"/>
                    </a:lnTo>
                    <a:lnTo>
                      <a:pt x="106454" y="104144"/>
                    </a:lnTo>
                    <a:close/>
                  </a:path>
                  <a:path w="140335" h="173354">
                    <a:moveTo>
                      <a:pt x="123042" y="73193"/>
                    </a:moveTo>
                    <a:lnTo>
                      <a:pt x="86633" y="73193"/>
                    </a:lnTo>
                    <a:lnTo>
                      <a:pt x="96910" y="79683"/>
                    </a:lnTo>
                    <a:lnTo>
                      <a:pt x="105595" y="83494"/>
                    </a:lnTo>
                    <a:lnTo>
                      <a:pt x="109076" y="84509"/>
                    </a:lnTo>
                    <a:lnTo>
                      <a:pt x="112585" y="99680"/>
                    </a:lnTo>
                    <a:lnTo>
                      <a:pt x="117100" y="100911"/>
                    </a:lnTo>
                    <a:lnTo>
                      <a:pt x="122622" y="95660"/>
                    </a:lnTo>
                    <a:lnTo>
                      <a:pt x="123188" y="80721"/>
                    </a:lnTo>
                    <a:lnTo>
                      <a:pt x="123649" y="77158"/>
                    </a:lnTo>
                    <a:lnTo>
                      <a:pt x="123042" y="73193"/>
                    </a:lnTo>
                    <a:close/>
                  </a:path>
                  <a:path w="140335" h="173354">
                    <a:moveTo>
                      <a:pt x="110771" y="91837"/>
                    </a:moveTo>
                    <a:lnTo>
                      <a:pt x="110339" y="91837"/>
                    </a:lnTo>
                    <a:lnTo>
                      <a:pt x="112249" y="99588"/>
                    </a:lnTo>
                    <a:lnTo>
                      <a:pt x="112585" y="99680"/>
                    </a:lnTo>
                    <a:lnTo>
                      <a:pt x="110771" y="91837"/>
                    </a:lnTo>
                    <a:close/>
                  </a:path>
                  <a:path w="140335" h="173354">
                    <a:moveTo>
                      <a:pt x="110339" y="91837"/>
                    </a:moveTo>
                    <a:lnTo>
                      <a:pt x="109017" y="92781"/>
                    </a:lnTo>
                    <a:lnTo>
                      <a:pt x="107043" y="93762"/>
                    </a:lnTo>
                    <a:lnTo>
                      <a:pt x="111525" y="99391"/>
                    </a:lnTo>
                    <a:lnTo>
                      <a:pt x="112249" y="99588"/>
                    </a:lnTo>
                    <a:lnTo>
                      <a:pt x="110339" y="91837"/>
                    </a:lnTo>
                    <a:close/>
                  </a:path>
                  <a:path w="140335" h="173354">
                    <a:moveTo>
                      <a:pt x="86633" y="73193"/>
                    </a:moveTo>
                    <a:lnTo>
                      <a:pt x="95733" y="79452"/>
                    </a:lnTo>
                    <a:lnTo>
                      <a:pt x="104216" y="90211"/>
                    </a:lnTo>
                    <a:lnTo>
                      <a:pt x="107043" y="93762"/>
                    </a:lnTo>
                    <a:lnTo>
                      <a:pt x="109017" y="92781"/>
                    </a:lnTo>
                    <a:lnTo>
                      <a:pt x="110339" y="91837"/>
                    </a:lnTo>
                    <a:lnTo>
                      <a:pt x="110771" y="91837"/>
                    </a:lnTo>
                    <a:lnTo>
                      <a:pt x="109076" y="84509"/>
                    </a:lnTo>
                    <a:lnTo>
                      <a:pt x="105595" y="83494"/>
                    </a:lnTo>
                    <a:lnTo>
                      <a:pt x="96910" y="79683"/>
                    </a:lnTo>
                    <a:lnTo>
                      <a:pt x="86633" y="73193"/>
                    </a:lnTo>
                    <a:close/>
                  </a:path>
                  <a:path w="140335" h="173354">
                    <a:moveTo>
                      <a:pt x="17664" y="40413"/>
                    </a:moveTo>
                    <a:lnTo>
                      <a:pt x="10218" y="43918"/>
                    </a:lnTo>
                    <a:lnTo>
                      <a:pt x="1109" y="56249"/>
                    </a:lnTo>
                    <a:lnTo>
                      <a:pt x="200" y="64367"/>
                    </a:lnTo>
                    <a:lnTo>
                      <a:pt x="5545" y="78491"/>
                    </a:lnTo>
                    <a:lnTo>
                      <a:pt x="10006" y="82633"/>
                    </a:lnTo>
                    <a:lnTo>
                      <a:pt x="17581" y="84367"/>
                    </a:lnTo>
                    <a:lnTo>
                      <a:pt x="19410" y="84438"/>
                    </a:lnTo>
                    <a:lnTo>
                      <a:pt x="21168" y="84297"/>
                    </a:lnTo>
                    <a:lnTo>
                      <a:pt x="99552" y="84297"/>
                    </a:lnTo>
                    <a:lnTo>
                      <a:pt x="95733" y="79452"/>
                    </a:lnTo>
                    <a:lnTo>
                      <a:pt x="86633" y="73193"/>
                    </a:lnTo>
                    <a:lnTo>
                      <a:pt x="123042" y="73193"/>
                    </a:lnTo>
                    <a:lnTo>
                      <a:pt x="122929" y="72450"/>
                    </a:lnTo>
                    <a:lnTo>
                      <a:pt x="122174" y="69158"/>
                    </a:lnTo>
                    <a:lnTo>
                      <a:pt x="122162" y="66809"/>
                    </a:lnTo>
                    <a:lnTo>
                      <a:pt x="121475" y="60072"/>
                    </a:lnTo>
                    <a:lnTo>
                      <a:pt x="120227" y="51021"/>
                    </a:lnTo>
                    <a:lnTo>
                      <a:pt x="122079" y="47906"/>
                    </a:lnTo>
                    <a:lnTo>
                      <a:pt x="122917" y="46986"/>
                    </a:lnTo>
                    <a:lnTo>
                      <a:pt x="123129" y="46726"/>
                    </a:lnTo>
                    <a:lnTo>
                      <a:pt x="123778" y="46113"/>
                    </a:lnTo>
                    <a:lnTo>
                      <a:pt x="125041" y="45995"/>
                    </a:lnTo>
                    <a:lnTo>
                      <a:pt x="139986" y="45995"/>
                    </a:lnTo>
                    <a:lnTo>
                      <a:pt x="140168" y="42101"/>
                    </a:lnTo>
                    <a:lnTo>
                      <a:pt x="139595" y="41228"/>
                    </a:lnTo>
                    <a:lnTo>
                      <a:pt x="30065" y="41228"/>
                    </a:lnTo>
                    <a:lnTo>
                      <a:pt x="17664" y="40413"/>
                    </a:lnTo>
                    <a:close/>
                  </a:path>
                  <a:path w="140335" h="173354">
                    <a:moveTo>
                      <a:pt x="139986" y="45995"/>
                    </a:moveTo>
                    <a:lnTo>
                      <a:pt x="125041" y="45995"/>
                    </a:lnTo>
                    <a:lnTo>
                      <a:pt x="122823" y="49794"/>
                    </a:lnTo>
                    <a:lnTo>
                      <a:pt x="122834" y="53830"/>
                    </a:lnTo>
                    <a:lnTo>
                      <a:pt x="127200" y="59199"/>
                    </a:lnTo>
                    <a:lnTo>
                      <a:pt x="130304" y="60072"/>
                    </a:lnTo>
                    <a:lnTo>
                      <a:pt x="137124" y="57842"/>
                    </a:lnTo>
                    <a:lnTo>
                      <a:pt x="139625" y="53712"/>
                    </a:lnTo>
                    <a:lnTo>
                      <a:pt x="139986" y="45995"/>
                    </a:lnTo>
                    <a:close/>
                  </a:path>
                  <a:path w="140335" h="173354">
                    <a:moveTo>
                      <a:pt x="32649" y="26384"/>
                    </a:moveTo>
                    <a:lnTo>
                      <a:pt x="30431" y="26938"/>
                    </a:lnTo>
                    <a:lnTo>
                      <a:pt x="28567" y="28637"/>
                    </a:lnTo>
                    <a:lnTo>
                      <a:pt x="27139" y="30230"/>
                    </a:lnTo>
                    <a:lnTo>
                      <a:pt x="26584" y="32449"/>
                    </a:lnTo>
                    <a:lnTo>
                      <a:pt x="27398" y="37074"/>
                    </a:lnTo>
                    <a:lnTo>
                      <a:pt x="28472" y="39269"/>
                    </a:lnTo>
                    <a:lnTo>
                      <a:pt x="30065" y="41228"/>
                    </a:lnTo>
                    <a:lnTo>
                      <a:pt x="139595" y="41228"/>
                    </a:lnTo>
                    <a:lnTo>
                      <a:pt x="137914" y="38667"/>
                    </a:lnTo>
                    <a:lnTo>
                      <a:pt x="133301" y="34313"/>
                    </a:lnTo>
                    <a:lnTo>
                      <a:pt x="131258" y="33735"/>
                    </a:lnTo>
                    <a:lnTo>
                      <a:pt x="125159" y="33735"/>
                    </a:lnTo>
                    <a:lnTo>
                      <a:pt x="122247" y="29841"/>
                    </a:lnTo>
                    <a:lnTo>
                      <a:pt x="41405" y="29841"/>
                    </a:lnTo>
                    <a:lnTo>
                      <a:pt x="39446" y="28272"/>
                    </a:lnTo>
                    <a:lnTo>
                      <a:pt x="37275" y="27186"/>
                    </a:lnTo>
                    <a:lnTo>
                      <a:pt x="32649" y="26384"/>
                    </a:lnTo>
                    <a:close/>
                  </a:path>
                  <a:path w="140335" h="173354">
                    <a:moveTo>
                      <a:pt x="129548" y="33251"/>
                    </a:moveTo>
                    <a:lnTo>
                      <a:pt x="125159" y="33735"/>
                    </a:lnTo>
                    <a:lnTo>
                      <a:pt x="131258" y="33735"/>
                    </a:lnTo>
                    <a:lnTo>
                      <a:pt x="129548" y="33251"/>
                    </a:lnTo>
                    <a:close/>
                  </a:path>
                  <a:path w="140335" h="173354">
                    <a:moveTo>
                      <a:pt x="64544" y="0"/>
                    </a:moveTo>
                    <a:lnTo>
                      <a:pt x="56426" y="920"/>
                    </a:lnTo>
                    <a:lnTo>
                      <a:pt x="44095" y="10017"/>
                    </a:lnTo>
                    <a:lnTo>
                      <a:pt x="40647" y="17392"/>
                    </a:lnTo>
                    <a:lnTo>
                      <a:pt x="40727" y="19233"/>
                    </a:lnTo>
                    <a:lnTo>
                      <a:pt x="41405" y="29841"/>
                    </a:lnTo>
                    <a:lnTo>
                      <a:pt x="122247" y="29841"/>
                    </a:lnTo>
                    <a:lnTo>
                      <a:pt x="121749" y="29175"/>
                    </a:lnTo>
                    <a:lnTo>
                      <a:pt x="119371" y="21015"/>
                    </a:lnTo>
                    <a:lnTo>
                      <a:pt x="84474" y="21015"/>
                    </a:lnTo>
                    <a:lnTo>
                      <a:pt x="84627" y="19233"/>
                    </a:lnTo>
                    <a:lnTo>
                      <a:pt x="84533" y="17392"/>
                    </a:lnTo>
                    <a:lnTo>
                      <a:pt x="82810" y="9817"/>
                    </a:lnTo>
                    <a:lnTo>
                      <a:pt x="78668" y="5368"/>
                    </a:lnTo>
                    <a:lnTo>
                      <a:pt x="64544" y="0"/>
                    </a:lnTo>
                    <a:close/>
                  </a:path>
                  <a:path w="140335" h="173354">
                    <a:moveTo>
                      <a:pt x="102315" y="11929"/>
                    </a:moveTo>
                    <a:lnTo>
                      <a:pt x="99200" y="12507"/>
                    </a:lnTo>
                    <a:lnTo>
                      <a:pt x="92379" y="13451"/>
                    </a:lnTo>
                    <a:lnTo>
                      <a:pt x="88780" y="15186"/>
                    </a:lnTo>
                    <a:lnTo>
                      <a:pt x="86067" y="17852"/>
                    </a:lnTo>
                    <a:lnTo>
                      <a:pt x="84474" y="21015"/>
                    </a:lnTo>
                    <a:lnTo>
                      <a:pt x="119371" y="21015"/>
                    </a:lnTo>
                    <a:lnTo>
                      <a:pt x="118749" y="18879"/>
                    </a:lnTo>
                    <a:lnTo>
                      <a:pt x="117838" y="15434"/>
                    </a:lnTo>
                    <a:lnTo>
                      <a:pt x="110575" y="15434"/>
                    </a:lnTo>
                    <a:lnTo>
                      <a:pt x="107507" y="13546"/>
                    </a:lnTo>
                    <a:lnTo>
                      <a:pt x="102315" y="11929"/>
                    </a:lnTo>
                    <a:close/>
                  </a:path>
                  <a:path w="140335" h="173354">
                    <a:moveTo>
                      <a:pt x="114020" y="6147"/>
                    </a:moveTo>
                    <a:lnTo>
                      <a:pt x="112144" y="8613"/>
                    </a:lnTo>
                    <a:lnTo>
                      <a:pt x="111011" y="11705"/>
                    </a:lnTo>
                    <a:lnTo>
                      <a:pt x="110575" y="15434"/>
                    </a:lnTo>
                    <a:lnTo>
                      <a:pt x="117838" y="15434"/>
                    </a:lnTo>
                    <a:lnTo>
                      <a:pt x="116169" y="9114"/>
                    </a:lnTo>
                    <a:lnTo>
                      <a:pt x="114020" y="6147"/>
                    </a:lnTo>
                    <a:close/>
                  </a:path>
                </a:pathLst>
              </a:custGeom>
              <a:solidFill>
                <a:srgbClr val="333376"/>
              </a:solidFill>
            </p:spPr>
            <p:txBody>
              <a:bodyPr wrap="square" lIns="0" tIns="0" rIns="0" bIns="0" rtlCol="0"/>
              <a:lstStyle/>
              <a:p>
                <a:endParaRPr/>
              </a:p>
            </p:txBody>
          </p:sp>
          <p:sp>
            <p:nvSpPr>
              <p:cNvPr id="879" name="object 879"/>
              <p:cNvSpPr/>
              <p:nvPr/>
            </p:nvSpPr>
            <p:spPr>
              <a:xfrm>
                <a:off x="3069844" y="12647178"/>
                <a:ext cx="132715" cy="130810"/>
              </a:xfrm>
              <a:custGeom>
                <a:avLst/>
                <a:gdLst/>
                <a:ahLst/>
                <a:cxnLst/>
                <a:rect l="l" t="t" r="r" b="b"/>
                <a:pathLst>
                  <a:path w="132714" h="130809">
                    <a:moveTo>
                      <a:pt x="9677" y="109702"/>
                    </a:moveTo>
                    <a:lnTo>
                      <a:pt x="7950" y="109461"/>
                    </a:lnTo>
                    <a:lnTo>
                      <a:pt x="7315" y="110528"/>
                    </a:lnTo>
                    <a:lnTo>
                      <a:pt x="9677" y="109702"/>
                    </a:lnTo>
                    <a:close/>
                  </a:path>
                  <a:path w="132714" h="130809">
                    <a:moveTo>
                      <a:pt x="19646" y="124815"/>
                    </a:moveTo>
                    <a:lnTo>
                      <a:pt x="14236" y="120383"/>
                    </a:lnTo>
                    <a:lnTo>
                      <a:pt x="10642" y="122809"/>
                    </a:lnTo>
                    <a:lnTo>
                      <a:pt x="7607" y="125488"/>
                    </a:lnTo>
                    <a:lnTo>
                      <a:pt x="4838" y="123355"/>
                    </a:lnTo>
                    <a:lnTo>
                      <a:pt x="4686" y="119837"/>
                    </a:lnTo>
                    <a:lnTo>
                      <a:pt x="4597" y="115138"/>
                    </a:lnTo>
                    <a:lnTo>
                      <a:pt x="7315" y="110528"/>
                    </a:lnTo>
                    <a:lnTo>
                      <a:pt x="5435" y="111188"/>
                    </a:lnTo>
                    <a:lnTo>
                      <a:pt x="2006" y="115138"/>
                    </a:lnTo>
                    <a:lnTo>
                      <a:pt x="698" y="119837"/>
                    </a:lnTo>
                    <a:lnTo>
                      <a:pt x="0" y="126174"/>
                    </a:lnTo>
                    <a:lnTo>
                      <a:pt x="3505" y="130327"/>
                    </a:lnTo>
                    <a:lnTo>
                      <a:pt x="18072" y="129628"/>
                    </a:lnTo>
                    <a:lnTo>
                      <a:pt x="19431" y="125488"/>
                    </a:lnTo>
                    <a:lnTo>
                      <a:pt x="19646" y="124815"/>
                    </a:lnTo>
                    <a:close/>
                  </a:path>
                  <a:path w="132714" h="130809">
                    <a:moveTo>
                      <a:pt x="20650" y="90170"/>
                    </a:moveTo>
                    <a:lnTo>
                      <a:pt x="16065" y="90233"/>
                    </a:lnTo>
                    <a:lnTo>
                      <a:pt x="16129" y="92595"/>
                    </a:lnTo>
                    <a:lnTo>
                      <a:pt x="16649" y="91706"/>
                    </a:lnTo>
                    <a:lnTo>
                      <a:pt x="20650" y="90170"/>
                    </a:lnTo>
                    <a:close/>
                  </a:path>
                  <a:path w="132714" h="130809">
                    <a:moveTo>
                      <a:pt x="31076" y="83820"/>
                    </a:moveTo>
                    <a:lnTo>
                      <a:pt x="30848" y="83426"/>
                    </a:lnTo>
                    <a:lnTo>
                      <a:pt x="29324" y="82842"/>
                    </a:lnTo>
                    <a:lnTo>
                      <a:pt x="25171" y="81241"/>
                    </a:lnTo>
                    <a:lnTo>
                      <a:pt x="18707" y="82651"/>
                    </a:lnTo>
                    <a:lnTo>
                      <a:pt x="13474" y="88404"/>
                    </a:lnTo>
                    <a:lnTo>
                      <a:pt x="18211" y="85610"/>
                    </a:lnTo>
                    <a:lnTo>
                      <a:pt x="21564" y="87744"/>
                    </a:lnTo>
                    <a:lnTo>
                      <a:pt x="23850" y="88925"/>
                    </a:lnTo>
                    <a:lnTo>
                      <a:pt x="20650" y="90170"/>
                    </a:lnTo>
                    <a:lnTo>
                      <a:pt x="27482" y="90068"/>
                    </a:lnTo>
                    <a:lnTo>
                      <a:pt x="26657" y="87744"/>
                    </a:lnTo>
                    <a:lnTo>
                      <a:pt x="24968" y="85610"/>
                    </a:lnTo>
                    <a:lnTo>
                      <a:pt x="24841" y="85445"/>
                    </a:lnTo>
                    <a:lnTo>
                      <a:pt x="21945" y="84696"/>
                    </a:lnTo>
                    <a:lnTo>
                      <a:pt x="25819" y="82842"/>
                    </a:lnTo>
                    <a:lnTo>
                      <a:pt x="31076" y="83820"/>
                    </a:lnTo>
                    <a:close/>
                  </a:path>
                  <a:path w="132714" h="130809">
                    <a:moveTo>
                      <a:pt x="33718" y="88442"/>
                    </a:moveTo>
                    <a:lnTo>
                      <a:pt x="31508" y="83908"/>
                    </a:lnTo>
                    <a:lnTo>
                      <a:pt x="31076" y="83820"/>
                    </a:lnTo>
                    <a:lnTo>
                      <a:pt x="33718" y="88442"/>
                    </a:lnTo>
                    <a:close/>
                  </a:path>
                  <a:path w="132714" h="130809">
                    <a:moveTo>
                      <a:pt x="40233" y="70472"/>
                    </a:moveTo>
                    <a:lnTo>
                      <a:pt x="39992" y="65049"/>
                    </a:lnTo>
                    <a:lnTo>
                      <a:pt x="37782" y="62953"/>
                    </a:lnTo>
                    <a:lnTo>
                      <a:pt x="32613" y="63182"/>
                    </a:lnTo>
                    <a:lnTo>
                      <a:pt x="30632" y="65493"/>
                    </a:lnTo>
                    <a:lnTo>
                      <a:pt x="30873" y="70929"/>
                    </a:lnTo>
                    <a:lnTo>
                      <a:pt x="33070" y="73025"/>
                    </a:lnTo>
                    <a:lnTo>
                      <a:pt x="35661" y="72885"/>
                    </a:lnTo>
                    <a:lnTo>
                      <a:pt x="38252" y="72771"/>
                    </a:lnTo>
                    <a:lnTo>
                      <a:pt x="40233" y="70472"/>
                    </a:lnTo>
                    <a:close/>
                  </a:path>
                  <a:path w="132714" h="130809">
                    <a:moveTo>
                      <a:pt x="42087" y="48158"/>
                    </a:moveTo>
                    <a:lnTo>
                      <a:pt x="39560" y="46342"/>
                    </a:lnTo>
                    <a:lnTo>
                      <a:pt x="38950" y="45910"/>
                    </a:lnTo>
                    <a:lnTo>
                      <a:pt x="32372" y="44513"/>
                    </a:lnTo>
                    <a:lnTo>
                      <a:pt x="27292" y="46520"/>
                    </a:lnTo>
                    <a:lnTo>
                      <a:pt x="28511" y="44119"/>
                    </a:lnTo>
                    <a:lnTo>
                      <a:pt x="30518" y="43611"/>
                    </a:lnTo>
                    <a:lnTo>
                      <a:pt x="34467" y="43091"/>
                    </a:lnTo>
                    <a:lnTo>
                      <a:pt x="33058" y="42583"/>
                    </a:lnTo>
                    <a:lnTo>
                      <a:pt x="26644" y="40271"/>
                    </a:lnTo>
                    <a:lnTo>
                      <a:pt x="20739" y="40805"/>
                    </a:lnTo>
                    <a:lnTo>
                      <a:pt x="15976" y="45326"/>
                    </a:lnTo>
                    <a:lnTo>
                      <a:pt x="16154" y="42443"/>
                    </a:lnTo>
                    <a:lnTo>
                      <a:pt x="18122" y="40995"/>
                    </a:lnTo>
                    <a:lnTo>
                      <a:pt x="21005" y="39471"/>
                    </a:lnTo>
                    <a:lnTo>
                      <a:pt x="12369" y="41071"/>
                    </a:lnTo>
                    <a:lnTo>
                      <a:pt x="5473" y="46469"/>
                    </a:lnTo>
                    <a:lnTo>
                      <a:pt x="2032" y="54470"/>
                    </a:lnTo>
                    <a:lnTo>
                      <a:pt x="1955" y="55435"/>
                    </a:lnTo>
                    <a:lnTo>
                      <a:pt x="3162" y="65239"/>
                    </a:lnTo>
                    <a:lnTo>
                      <a:pt x="7988" y="72097"/>
                    </a:lnTo>
                    <a:lnTo>
                      <a:pt x="14274" y="74574"/>
                    </a:lnTo>
                    <a:lnTo>
                      <a:pt x="20485" y="73875"/>
                    </a:lnTo>
                    <a:lnTo>
                      <a:pt x="21069" y="73558"/>
                    </a:lnTo>
                    <a:lnTo>
                      <a:pt x="25133" y="71247"/>
                    </a:lnTo>
                    <a:lnTo>
                      <a:pt x="29908" y="66713"/>
                    </a:lnTo>
                    <a:lnTo>
                      <a:pt x="28575" y="62547"/>
                    </a:lnTo>
                    <a:lnTo>
                      <a:pt x="27279" y="58458"/>
                    </a:lnTo>
                    <a:lnTo>
                      <a:pt x="25577" y="57975"/>
                    </a:lnTo>
                    <a:lnTo>
                      <a:pt x="25577" y="68135"/>
                    </a:lnTo>
                    <a:lnTo>
                      <a:pt x="24409" y="71272"/>
                    </a:lnTo>
                    <a:lnTo>
                      <a:pt x="13360" y="73558"/>
                    </a:lnTo>
                    <a:lnTo>
                      <a:pt x="7759" y="66395"/>
                    </a:lnTo>
                    <a:lnTo>
                      <a:pt x="7137" y="59931"/>
                    </a:lnTo>
                    <a:lnTo>
                      <a:pt x="11112" y="62242"/>
                    </a:lnTo>
                    <a:lnTo>
                      <a:pt x="13436" y="60807"/>
                    </a:lnTo>
                    <a:lnTo>
                      <a:pt x="15570" y="66344"/>
                    </a:lnTo>
                    <a:lnTo>
                      <a:pt x="19291" y="65252"/>
                    </a:lnTo>
                    <a:lnTo>
                      <a:pt x="20497" y="62547"/>
                    </a:lnTo>
                    <a:lnTo>
                      <a:pt x="24015" y="63487"/>
                    </a:lnTo>
                    <a:lnTo>
                      <a:pt x="25577" y="68135"/>
                    </a:lnTo>
                    <a:lnTo>
                      <a:pt x="25577" y="57975"/>
                    </a:lnTo>
                    <a:lnTo>
                      <a:pt x="16751" y="55435"/>
                    </a:lnTo>
                    <a:lnTo>
                      <a:pt x="13601" y="60032"/>
                    </a:lnTo>
                    <a:lnTo>
                      <a:pt x="13373" y="59931"/>
                    </a:lnTo>
                    <a:lnTo>
                      <a:pt x="8750" y="57759"/>
                    </a:lnTo>
                    <a:lnTo>
                      <a:pt x="6756" y="56019"/>
                    </a:lnTo>
                    <a:lnTo>
                      <a:pt x="6794" y="47993"/>
                    </a:lnTo>
                    <a:lnTo>
                      <a:pt x="9182" y="44310"/>
                    </a:lnTo>
                    <a:lnTo>
                      <a:pt x="13601" y="42443"/>
                    </a:lnTo>
                    <a:lnTo>
                      <a:pt x="11772" y="44424"/>
                    </a:lnTo>
                    <a:lnTo>
                      <a:pt x="10668" y="47993"/>
                    </a:lnTo>
                    <a:lnTo>
                      <a:pt x="12446" y="52679"/>
                    </a:lnTo>
                    <a:lnTo>
                      <a:pt x="15430" y="53187"/>
                    </a:lnTo>
                    <a:lnTo>
                      <a:pt x="17360" y="46926"/>
                    </a:lnTo>
                    <a:lnTo>
                      <a:pt x="18618" y="45326"/>
                    </a:lnTo>
                    <a:lnTo>
                      <a:pt x="20777" y="42583"/>
                    </a:lnTo>
                    <a:lnTo>
                      <a:pt x="26631" y="43129"/>
                    </a:lnTo>
                    <a:lnTo>
                      <a:pt x="23660" y="44589"/>
                    </a:lnTo>
                    <a:lnTo>
                      <a:pt x="21082" y="48158"/>
                    </a:lnTo>
                    <a:lnTo>
                      <a:pt x="20713" y="54152"/>
                    </a:lnTo>
                    <a:lnTo>
                      <a:pt x="24777" y="54470"/>
                    </a:lnTo>
                    <a:lnTo>
                      <a:pt x="31165" y="46850"/>
                    </a:lnTo>
                    <a:lnTo>
                      <a:pt x="34226" y="46520"/>
                    </a:lnTo>
                    <a:lnTo>
                      <a:pt x="35864" y="46342"/>
                    </a:lnTo>
                    <a:lnTo>
                      <a:pt x="42087" y="48158"/>
                    </a:lnTo>
                    <a:close/>
                  </a:path>
                  <a:path w="132714" h="130809">
                    <a:moveTo>
                      <a:pt x="46418" y="42519"/>
                    </a:moveTo>
                    <a:lnTo>
                      <a:pt x="45135" y="41452"/>
                    </a:lnTo>
                    <a:lnTo>
                      <a:pt x="40868" y="36169"/>
                    </a:lnTo>
                    <a:lnTo>
                      <a:pt x="40474" y="35420"/>
                    </a:lnTo>
                    <a:lnTo>
                      <a:pt x="37299" y="29413"/>
                    </a:lnTo>
                    <a:lnTo>
                      <a:pt x="37299" y="35420"/>
                    </a:lnTo>
                    <a:lnTo>
                      <a:pt x="34874" y="35179"/>
                    </a:lnTo>
                    <a:lnTo>
                      <a:pt x="29641" y="30759"/>
                    </a:lnTo>
                    <a:lnTo>
                      <a:pt x="30632" y="28765"/>
                    </a:lnTo>
                    <a:lnTo>
                      <a:pt x="32651" y="27749"/>
                    </a:lnTo>
                    <a:lnTo>
                      <a:pt x="37071" y="32994"/>
                    </a:lnTo>
                    <a:lnTo>
                      <a:pt x="37299" y="35420"/>
                    </a:lnTo>
                    <a:lnTo>
                      <a:pt x="37299" y="29413"/>
                    </a:lnTo>
                    <a:lnTo>
                      <a:pt x="36423" y="27749"/>
                    </a:lnTo>
                    <a:lnTo>
                      <a:pt x="35750" y="26454"/>
                    </a:lnTo>
                    <a:lnTo>
                      <a:pt x="29819" y="23952"/>
                    </a:lnTo>
                    <a:lnTo>
                      <a:pt x="27749" y="25844"/>
                    </a:lnTo>
                    <a:lnTo>
                      <a:pt x="25844" y="27952"/>
                    </a:lnTo>
                    <a:lnTo>
                      <a:pt x="28359" y="33870"/>
                    </a:lnTo>
                    <a:lnTo>
                      <a:pt x="38074" y="38989"/>
                    </a:lnTo>
                    <a:lnTo>
                      <a:pt x="43357" y="43268"/>
                    </a:lnTo>
                    <a:lnTo>
                      <a:pt x="44411" y="44538"/>
                    </a:lnTo>
                    <a:lnTo>
                      <a:pt x="46418" y="42519"/>
                    </a:lnTo>
                    <a:close/>
                  </a:path>
                  <a:path w="132714" h="130809">
                    <a:moveTo>
                      <a:pt x="64668" y="40805"/>
                    </a:moveTo>
                    <a:lnTo>
                      <a:pt x="64427" y="39357"/>
                    </a:lnTo>
                    <a:lnTo>
                      <a:pt x="64173" y="37909"/>
                    </a:lnTo>
                    <a:lnTo>
                      <a:pt x="61201" y="37477"/>
                    </a:lnTo>
                    <a:lnTo>
                      <a:pt x="61201" y="40157"/>
                    </a:lnTo>
                    <a:lnTo>
                      <a:pt x="57429" y="41173"/>
                    </a:lnTo>
                    <a:lnTo>
                      <a:pt x="54610" y="42913"/>
                    </a:lnTo>
                    <a:lnTo>
                      <a:pt x="45161" y="53086"/>
                    </a:lnTo>
                    <a:lnTo>
                      <a:pt x="43091" y="55562"/>
                    </a:lnTo>
                    <a:lnTo>
                      <a:pt x="42075" y="59334"/>
                    </a:lnTo>
                    <a:lnTo>
                      <a:pt x="41262" y="58559"/>
                    </a:lnTo>
                    <a:lnTo>
                      <a:pt x="42786" y="53505"/>
                    </a:lnTo>
                    <a:lnTo>
                      <a:pt x="45224" y="50165"/>
                    </a:lnTo>
                    <a:lnTo>
                      <a:pt x="52425" y="43611"/>
                    </a:lnTo>
                    <a:lnTo>
                      <a:pt x="55372" y="40881"/>
                    </a:lnTo>
                    <a:lnTo>
                      <a:pt x="60413" y="39357"/>
                    </a:lnTo>
                    <a:lnTo>
                      <a:pt x="61201" y="40157"/>
                    </a:lnTo>
                    <a:lnTo>
                      <a:pt x="61201" y="37477"/>
                    </a:lnTo>
                    <a:lnTo>
                      <a:pt x="57594" y="36931"/>
                    </a:lnTo>
                    <a:lnTo>
                      <a:pt x="52057" y="40589"/>
                    </a:lnTo>
                    <a:lnTo>
                      <a:pt x="47536" y="45643"/>
                    </a:lnTo>
                    <a:lnTo>
                      <a:pt x="42494" y="50165"/>
                    </a:lnTo>
                    <a:lnTo>
                      <a:pt x="38950" y="55562"/>
                    </a:lnTo>
                    <a:lnTo>
                      <a:pt x="38963" y="56565"/>
                    </a:lnTo>
                    <a:lnTo>
                      <a:pt x="39801" y="62306"/>
                    </a:lnTo>
                    <a:lnTo>
                      <a:pt x="42811" y="62814"/>
                    </a:lnTo>
                    <a:lnTo>
                      <a:pt x="44132" y="62763"/>
                    </a:lnTo>
                    <a:lnTo>
                      <a:pt x="42710" y="60515"/>
                    </a:lnTo>
                    <a:lnTo>
                      <a:pt x="43141" y="59334"/>
                    </a:lnTo>
                    <a:lnTo>
                      <a:pt x="44640" y="55257"/>
                    </a:lnTo>
                    <a:lnTo>
                      <a:pt x="58115" y="43611"/>
                    </a:lnTo>
                    <a:lnTo>
                      <a:pt x="62382" y="40805"/>
                    </a:lnTo>
                    <a:lnTo>
                      <a:pt x="64630" y="42240"/>
                    </a:lnTo>
                    <a:lnTo>
                      <a:pt x="64668" y="40805"/>
                    </a:lnTo>
                    <a:close/>
                  </a:path>
                  <a:path w="132714" h="130809">
                    <a:moveTo>
                      <a:pt x="66370" y="92024"/>
                    </a:moveTo>
                    <a:lnTo>
                      <a:pt x="66255" y="90068"/>
                    </a:lnTo>
                    <a:lnTo>
                      <a:pt x="65341" y="81940"/>
                    </a:lnTo>
                    <a:lnTo>
                      <a:pt x="65125" y="80086"/>
                    </a:lnTo>
                    <a:lnTo>
                      <a:pt x="59969" y="68300"/>
                    </a:lnTo>
                    <a:lnTo>
                      <a:pt x="59994" y="74193"/>
                    </a:lnTo>
                    <a:lnTo>
                      <a:pt x="58051" y="80378"/>
                    </a:lnTo>
                    <a:lnTo>
                      <a:pt x="54292" y="86614"/>
                    </a:lnTo>
                    <a:lnTo>
                      <a:pt x="49136" y="92024"/>
                    </a:lnTo>
                    <a:lnTo>
                      <a:pt x="53251" y="83756"/>
                    </a:lnTo>
                    <a:lnTo>
                      <a:pt x="53886" y="81775"/>
                    </a:lnTo>
                    <a:lnTo>
                      <a:pt x="56311" y="74193"/>
                    </a:lnTo>
                    <a:lnTo>
                      <a:pt x="56045" y="64020"/>
                    </a:lnTo>
                    <a:lnTo>
                      <a:pt x="50190" y="53962"/>
                    </a:lnTo>
                    <a:lnTo>
                      <a:pt x="49187" y="55321"/>
                    </a:lnTo>
                    <a:lnTo>
                      <a:pt x="53340" y="62738"/>
                    </a:lnTo>
                    <a:lnTo>
                      <a:pt x="52489" y="70523"/>
                    </a:lnTo>
                    <a:lnTo>
                      <a:pt x="47904" y="78066"/>
                    </a:lnTo>
                    <a:lnTo>
                      <a:pt x="40843" y="84772"/>
                    </a:lnTo>
                    <a:lnTo>
                      <a:pt x="44551" y="85102"/>
                    </a:lnTo>
                    <a:lnTo>
                      <a:pt x="48171" y="84937"/>
                    </a:lnTo>
                    <a:lnTo>
                      <a:pt x="51676" y="81775"/>
                    </a:lnTo>
                    <a:lnTo>
                      <a:pt x="49847" y="88074"/>
                    </a:lnTo>
                    <a:lnTo>
                      <a:pt x="40576" y="89750"/>
                    </a:lnTo>
                    <a:lnTo>
                      <a:pt x="38201" y="99161"/>
                    </a:lnTo>
                    <a:lnTo>
                      <a:pt x="46850" y="99758"/>
                    </a:lnTo>
                    <a:lnTo>
                      <a:pt x="53848" y="93218"/>
                    </a:lnTo>
                    <a:lnTo>
                      <a:pt x="54317" y="92024"/>
                    </a:lnTo>
                    <a:lnTo>
                      <a:pt x="56807" y="85763"/>
                    </a:lnTo>
                    <a:lnTo>
                      <a:pt x="56476" y="90563"/>
                    </a:lnTo>
                    <a:lnTo>
                      <a:pt x="53759" y="98450"/>
                    </a:lnTo>
                    <a:lnTo>
                      <a:pt x="52171" y="100177"/>
                    </a:lnTo>
                    <a:lnTo>
                      <a:pt x="59461" y="93395"/>
                    </a:lnTo>
                    <a:lnTo>
                      <a:pt x="62445" y="88252"/>
                    </a:lnTo>
                    <a:lnTo>
                      <a:pt x="62699" y="85763"/>
                    </a:lnTo>
                    <a:lnTo>
                      <a:pt x="63093" y="81940"/>
                    </a:lnTo>
                    <a:lnTo>
                      <a:pt x="37109" y="109778"/>
                    </a:lnTo>
                    <a:lnTo>
                      <a:pt x="35204" y="109296"/>
                    </a:lnTo>
                    <a:lnTo>
                      <a:pt x="33210" y="108788"/>
                    </a:lnTo>
                    <a:lnTo>
                      <a:pt x="29972" y="107962"/>
                    </a:lnTo>
                    <a:lnTo>
                      <a:pt x="30480" y="97231"/>
                    </a:lnTo>
                    <a:lnTo>
                      <a:pt x="27965" y="99987"/>
                    </a:lnTo>
                    <a:lnTo>
                      <a:pt x="26174" y="104648"/>
                    </a:lnTo>
                    <a:lnTo>
                      <a:pt x="30137" y="108788"/>
                    </a:lnTo>
                    <a:lnTo>
                      <a:pt x="23749" y="106768"/>
                    </a:lnTo>
                    <a:lnTo>
                      <a:pt x="22529" y="100685"/>
                    </a:lnTo>
                    <a:lnTo>
                      <a:pt x="22123" y="98628"/>
                    </a:lnTo>
                    <a:lnTo>
                      <a:pt x="24345" y="96532"/>
                    </a:lnTo>
                    <a:lnTo>
                      <a:pt x="22199" y="97523"/>
                    </a:lnTo>
                    <a:lnTo>
                      <a:pt x="20866" y="99021"/>
                    </a:lnTo>
                    <a:lnTo>
                      <a:pt x="20027" y="100685"/>
                    </a:lnTo>
                    <a:lnTo>
                      <a:pt x="16230" y="96888"/>
                    </a:lnTo>
                    <a:lnTo>
                      <a:pt x="16129" y="92595"/>
                    </a:lnTo>
                    <a:lnTo>
                      <a:pt x="13792" y="96532"/>
                    </a:lnTo>
                    <a:lnTo>
                      <a:pt x="13754" y="96888"/>
                    </a:lnTo>
                    <a:lnTo>
                      <a:pt x="15417" y="102870"/>
                    </a:lnTo>
                    <a:lnTo>
                      <a:pt x="22199" y="109296"/>
                    </a:lnTo>
                    <a:lnTo>
                      <a:pt x="11874" y="108927"/>
                    </a:lnTo>
                    <a:lnTo>
                      <a:pt x="9677" y="109702"/>
                    </a:lnTo>
                    <a:lnTo>
                      <a:pt x="23190" y="111556"/>
                    </a:lnTo>
                    <a:lnTo>
                      <a:pt x="26644" y="111861"/>
                    </a:lnTo>
                    <a:lnTo>
                      <a:pt x="29121" y="112268"/>
                    </a:lnTo>
                    <a:lnTo>
                      <a:pt x="32461" y="112268"/>
                    </a:lnTo>
                    <a:lnTo>
                      <a:pt x="39966" y="112941"/>
                    </a:lnTo>
                    <a:lnTo>
                      <a:pt x="48133" y="111125"/>
                    </a:lnTo>
                    <a:lnTo>
                      <a:pt x="50241" y="109778"/>
                    </a:lnTo>
                    <a:lnTo>
                      <a:pt x="55880" y="106159"/>
                    </a:lnTo>
                    <a:lnTo>
                      <a:pt x="62103" y="97370"/>
                    </a:lnTo>
                    <a:lnTo>
                      <a:pt x="62318" y="99021"/>
                    </a:lnTo>
                    <a:lnTo>
                      <a:pt x="62433" y="100177"/>
                    </a:lnTo>
                    <a:lnTo>
                      <a:pt x="62052" y="104432"/>
                    </a:lnTo>
                    <a:lnTo>
                      <a:pt x="60782" y="108470"/>
                    </a:lnTo>
                    <a:lnTo>
                      <a:pt x="64706" y="101549"/>
                    </a:lnTo>
                    <a:lnTo>
                      <a:pt x="65430" y="97370"/>
                    </a:lnTo>
                    <a:lnTo>
                      <a:pt x="66370" y="92024"/>
                    </a:lnTo>
                    <a:close/>
                  </a:path>
                  <a:path w="132714" h="130809">
                    <a:moveTo>
                      <a:pt x="74879" y="31165"/>
                    </a:moveTo>
                    <a:lnTo>
                      <a:pt x="72783" y="28994"/>
                    </a:lnTo>
                    <a:lnTo>
                      <a:pt x="67360" y="28702"/>
                    </a:lnTo>
                    <a:lnTo>
                      <a:pt x="65062" y="30708"/>
                    </a:lnTo>
                    <a:lnTo>
                      <a:pt x="64808" y="35877"/>
                    </a:lnTo>
                    <a:lnTo>
                      <a:pt x="66916" y="38061"/>
                    </a:lnTo>
                    <a:lnTo>
                      <a:pt x="72339" y="38341"/>
                    </a:lnTo>
                    <a:lnTo>
                      <a:pt x="74637" y="36334"/>
                    </a:lnTo>
                    <a:lnTo>
                      <a:pt x="74764" y="33756"/>
                    </a:lnTo>
                    <a:lnTo>
                      <a:pt x="74879" y="31165"/>
                    </a:lnTo>
                    <a:close/>
                  </a:path>
                  <a:path w="132714" h="130809">
                    <a:moveTo>
                      <a:pt x="76428" y="12344"/>
                    </a:moveTo>
                    <a:lnTo>
                      <a:pt x="75387" y="9715"/>
                    </a:lnTo>
                    <a:lnTo>
                      <a:pt x="75387" y="11722"/>
                    </a:lnTo>
                    <a:lnTo>
                      <a:pt x="73152" y="22504"/>
                    </a:lnTo>
                    <a:lnTo>
                      <a:pt x="69989" y="23685"/>
                    </a:lnTo>
                    <a:lnTo>
                      <a:pt x="65354" y="22123"/>
                    </a:lnTo>
                    <a:lnTo>
                      <a:pt x="64427" y="18605"/>
                    </a:lnTo>
                    <a:lnTo>
                      <a:pt x="67132" y="17411"/>
                    </a:lnTo>
                    <a:lnTo>
                      <a:pt x="68199" y="13677"/>
                    </a:lnTo>
                    <a:lnTo>
                      <a:pt x="64770" y="12344"/>
                    </a:lnTo>
                    <a:lnTo>
                      <a:pt x="62699" y="11544"/>
                    </a:lnTo>
                    <a:lnTo>
                      <a:pt x="62788" y="11404"/>
                    </a:lnTo>
                    <a:lnTo>
                      <a:pt x="64109" y="9232"/>
                    </a:lnTo>
                    <a:lnTo>
                      <a:pt x="61798" y="5270"/>
                    </a:lnTo>
                    <a:lnTo>
                      <a:pt x="68567" y="5588"/>
                    </a:lnTo>
                    <a:lnTo>
                      <a:pt x="75361" y="11404"/>
                    </a:lnTo>
                    <a:lnTo>
                      <a:pt x="75387" y="11722"/>
                    </a:lnTo>
                    <a:lnTo>
                      <a:pt x="75387" y="9715"/>
                    </a:lnTo>
                    <a:lnTo>
                      <a:pt x="73964" y="6108"/>
                    </a:lnTo>
                    <a:lnTo>
                      <a:pt x="72771" y="5270"/>
                    </a:lnTo>
                    <a:lnTo>
                      <a:pt x="72186" y="4851"/>
                    </a:lnTo>
                    <a:lnTo>
                      <a:pt x="67094" y="1282"/>
                    </a:lnTo>
                    <a:lnTo>
                      <a:pt x="56680" y="0"/>
                    </a:lnTo>
                    <a:lnTo>
                      <a:pt x="48336" y="3594"/>
                    </a:lnTo>
                    <a:lnTo>
                      <a:pt x="42926" y="10490"/>
                    </a:lnTo>
                    <a:lnTo>
                      <a:pt x="41325" y="19126"/>
                    </a:lnTo>
                    <a:lnTo>
                      <a:pt x="42862" y="16243"/>
                    </a:lnTo>
                    <a:lnTo>
                      <a:pt x="44196" y="14287"/>
                    </a:lnTo>
                    <a:lnTo>
                      <a:pt x="47193" y="14097"/>
                    </a:lnTo>
                    <a:lnTo>
                      <a:pt x="42684" y="18834"/>
                    </a:lnTo>
                    <a:lnTo>
                      <a:pt x="42164" y="24765"/>
                    </a:lnTo>
                    <a:lnTo>
                      <a:pt x="44958" y="32588"/>
                    </a:lnTo>
                    <a:lnTo>
                      <a:pt x="45478" y="28651"/>
                    </a:lnTo>
                    <a:lnTo>
                      <a:pt x="45999" y="26619"/>
                    </a:lnTo>
                    <a:lnTo>
                      <a:pt x="48374" y="25412"/>
                    </a:lnTo>
                    <a:lnTo>
                      <a:pt x="46393" y="30480"/>
                    </a:lnTo>
                    <a:lnTo>
                      <a:pt x="47764" y="37071"/>
                    </a:lnTo>
                    <a:lnTo>
                      <a:pt x="50025" y="40208"/>
                    </a:lnTo>
                    <a:lnTo>
                      <a:pt x="48196" y="33985"/>
                    </a:lnTo>
                    <a:lnTo>
                      <a:pt x="48704" y="29286"/>
                    </a:lnTo>
                    <a:lnTo>
                      <a:pt x="53340" y="25412"/>
                    </a:lnTo>
                    <a:lnTo>
                      <a:pt x="54140" y="24739"/>
                    </a:lnTo>
                    <a:lnTo>
                      <a:pt x="56337" y="22898"/>
                    </a:lnTo>
                    <a:lnTo>
                      <a:pt x="56007" y="18834"/>
                    </a:lnTo>
                    <a:lnTo>
                      <a:pt x="50025" y="19189"/>
                    </a:lnTo>
                    <a:lnTo>
                      <a:pt x="46443" y="21780"/>
                    </a:lnTo>
                    <a:lnTo>
                      <a:pt x="45008" y="24739"/>
                    </a:lnTo>
                    <a:lnTo>
                      <a:pt x="44475" y="19189"/>
                    </a:lnTo>
                    <a:lnTo>
                      <a:pt x="44526" y="18834"/>
                    </a:lnTo>
                    <a:lnTo>
                      <a:pt x="48818" y="15481"/>
                    </a:lnTo>
                    <a:lnTo>
                      <a:pt x="53263" y="14097"/>
                    </a:lnTo>
                    <a:lnTo>
                      <a:pt x="55041" y="13538"/>
                    </a:lnTo>
                    <a:lnTo>
                      <a:pt x="54737" y="11722"/>
                    </a:lnTo>
                    <a:lnTo>
                      <a:pt x="54533" y="10566"/>
                    </a:lnTo>
                    <a:lnTo>
                      <a:pt x="49860" y="8775"/>
                    </a:lnTo>
                    <a:lnTo>
                      <a:pt x="46304" y="9906"/>
                    </a:lnTo>
                    <a:lnTo>
                      <a:pt x="44310" y="11722"/>
                    </a:lnTo>
                    <a:lnTo>
                      <a:pt x="46189" y="7302"/>
                    </a:lnTo>
                    <a:lnTo>
                      <a:pt x="49923" y="4876"/>
                    </a:lnTo>
                    <a:lnTo>
                      <a:pt x="57899" y="4876"/>
                    </a:lnTo>
                    <a:lnTo>
                      <a:pt x="59639" y="6858"/>
                    </a:lnTo>
                    <a:lnTo>
                      <a:pt x="61899" y="11709"/>
                    </a:lnTo>
                    <a:lnTo>
                      <a:pt x="57327" y="14859"/>
                    </a:lnTo>
                    <a:lnTo>
                      <a:pt x="60337" y="25387"/>
                    </a:lnTo>
                    <a:lnTo>
                      <a:pt x="68580" y="28016"/>
                    </a:lnTo>
                    <a:lnTo>
                      <a:pt x="72720" y="23685"/>
                    </a:lnTo>
                    <a:lnTo>
                      <a:pt x="73126" y="23266"/>
                    </a:lnTo>
                    <a:lnTo>
                      <a:pt x="75755" y="18605"/>
                    </a:lnTo>
                    <a:lnTo>
                      <a:pt x="76314" y="13538"/>
                    </a:lnTo>
                    <a:lnTo>
                      <a:pt x="76428" y="12344"/>
                    </a:lnTo>
                    <a:close/>
                  </a:path>
                  <a:path w="132714" h="130809">
                    <a:moveTo>
                      <a:pt x="90322" y="31838"/>
                    </a:moveTo>
                    <a:lnTo>
                      <a:pt x="85699" y="29197"/>
                    </a:lnTo>
                    <a:lnTo>
                      <a:pt x="85788" y="29629"/>
                    </a:lnTo>
                    <a:lnTo>
                      <a:pt x="90322" y="31838"/>
                    </a:lnTo>
                    <a:close/>
                  </a:path>
                  <a:path w="132714" h="130809">
                    <a:moveTo>
                      <a:pt x="92062" y="18707"/>
                    </a:moveTo>
                    <a:lnTo>
                      <a:pt x="90805" y="21958"/>
                    </a:lnTo>
                    <a:lnTo>
                      <a:pt x="89814" y="20040"/>
                    </a:lnTo>
                    <a:lnTo>
                      <a:pt x="89585" y="19583"/>
                    </a:lnTo>
                    <a:lnTo>
                      <a:pt x="87490" y="16332"/>
                    </a:lnTo>
                    <a:lnTo>
                      <a:pt x="90284" y="11607"/>
                    </a:lnTo>
                    <a:lnTo>
                      <a:pt x="84531" y="16827"/>
                    </a:lnTo>
                    <a:lnTo>
                      <a:pt x="83121" y="23291"/>
                    </a:lnTo>
                    <a:lnTo>
                      <a:pt x="85305" y="28968"/>
                    </a:lnTo>
                    <a:lnTo>
                      <a:pt x="85699" y="29197"/>
                    </a:lnTo>
                    <a:lnTo>
                      <a:pt x="84721" y="23939"/>
                    </a:lnTo>
                    <a:lnTo>
                      <a:pt x="86563" y="20040"/>
                    </a:lnTo>
                    <a:lnTo>
                      <a:pt x="87325" y="22974"/>
                    </a:lnTo>
                    <a:lnTo>
                      <a:pt x="89649" y="24790"/>
                    </a:lnTo>
                    <a:lnTo>
                      <a:pt x="91948" y="25603"/>
                    </a:lnTo>
                    <a:lnTo>
                      <a:pt x="91998" y="21958"/>
                    </a:lnTo>
                    <a:lnTo>
                      <a:pt x="92062" y="18707"/>
                    </a:lnTo>
                    <a:close/>
                  </a:path>
                  <a:path w="132714" h="130809">
                    <a:moveTo>
                      <a:pt x="94462" y="14249"/>
                    </a:moveTo>
                    <a:lnTo>
                      <a:pt x="92138" y="14185"/>
                    </a:lnTo>
                    <a:lnTo>
                      <a:pt x="92062" y="18707"/>
                    </a:lnTo>
                    <a:lnTo>
                      <a:pt x="93586" y="14757"/>
                    </a:lnTo>
                    <a:lnTo>
                      <a:pt x="94462" y="14249"/>
                    </a:lnTo>
                    <a:close/>
                  </a:path>
                  <a:path w="132714" h="130809">
                    <a:moveTo>
                      <a:pt x="104051" y="82892"/>
                    </a:moveTo>
                    <a:lnTo>
                      <a:pt x="95859" y="79616"/>
                    </a:lnTo>
                    <a:lnTo>
                      <a:pt x="93268" y="78232"/>
                    </a:lnTo>
                    <a:lnTo>
                      <a:pt x="93268" y="91376"/>
                    </a:lnTo>
                    <a:lnTo>
                      <a:pt x="91694" y="90589"/>
                    </a:lnTo>
                    <a:lnTo>
                      <a:pt x="90144" y="89763"/>
                    </a:lnTo>
                    <a:lnTo>
                      <a:pt x="79400" y="82435"/>
                    </a:lnTo>
                    <a:lnTo>
                      <a:pt x="73787" y="73494"/>
                    </a:lnTo>
                    <a:lnTo>
                      <a:pt x="69430" y="67538"/>
                    </a:lnTo>
                    <a:lnTo>
                      <a:pt x="75361" y="71894"/>
                    </a:lnTo>
                    <a:lnTo>
                      <a:pt x="84328" y="77495"/>
                    </a:lnTo>
                    <a:lnTo>
                      <a:pt x="91630" y="88265"/>
                    </a:lnTo>
                    <a:lnTo>
                      <a:pt x="92481" y="89801"/>
                    </a:lnTo>
                    <a:lnTo>
                      <a:pt x="93268" y="91376"/>
                    </a:lnTo>
                    <a:lnTo>
                      <a:pt x="93268" y="78232"/>
                    </a:lnTo>
                    <a:lnTo>
                      <a:pt x="83527" y="72974"/>
                    </a:lnTo>
                    <a:lnTo>
                      <a:pt x="75526" y="67538"/>
                    </a:lnTo>
                    <a:lnTo>
                      <a:pt x="68961" y="63068"/>
                    </a:lnTo>
                    <a:lnTo>
                      <a:pt x="54076" y="49987"/>
                    </a:lnTo>
                    <a:lnTo>
                      <a:pt x="51866" y="52171"/>
                    </a:lnTo>
                    <a:lnTo>
                      <a:pt x="64960" y="67068"/>
                    </a:lnTo>
                    <a:lnTo>
                      <a:pt x="74866" y="81635"/>
                    </a:lnTo>
                    <a:lnTo>
                      <a:pt x="81495" y="93967"/>
                    </a:lnTo>
                    <a:lnTo>
                      <a:pt x="84772" y="102158"/>
                    </a:lnTo>
                    <a:lnTo>
                      <a:pt x="86652" y="99529"/>
                    </a:lnTo>
                    <a:lnTo>
                      <a:pt x="88366" y="94119"/>
                    </a:lnTo>
                    <a:lnTo>
                      <a:pt x="87312" y="91833"/>
                    </a:lnTo>
                    <a:lnTo>
                      <a:pt x="89674" y="93421"/>
                    </a:lnTo>
                    <a:lnTo>
                      <a:pt x="97053" y="97180"/>
                    </a:lnTo>
                    <a:lnTo>
                      <a:pt x="98704" y="96799"/>
                    </a:lnTo>
                    <a:lnTo>
                      <a:pt x="99072" y="95173"/>
                    </a:lnTo>
                    <a:lnTo>
                      <a:pt x="97370" y="91833"/>
                    </a:lnTo>
                    <a:lnTo>
                      <a:pt x="97142" y="91376"/>
                    </a:lnTo>
                    <a:lnTo>
                      <a:pt x="95313" y="87807"/>
                    </a:lnTo>
                    <a:lnTo>
                      <a:pt x="93713" y="85432"/>
                    </a:lnTo>
                    <a:lnTo>
                      <a:pt x="96012" y="86474"/>
                    </a:lnTo>
                    <a:lnTo>
                      <a:pt x="99288" y="85432"/>
                    </a:lnTo>
                    <a:lnTo>
                      <a:pt x="101409" y="84759"/>
                    </a:lnTo>
                    <a:lnTo>
                      <a:pt x="104051" y="82892"/>
                    </a:lnTo>
                    <a:close/>
                  </a:path>
                  <a:path w="132714" h="130809">
                    <a:moveTo>
                      <a:pt x="132207" y="35077"/>
                    </a:moveTo>
                    <a:lnTo>
                      <a:pt x="128866" y="32258"/>
                    </a:lnTo>
                    <a:lnTo>
                      <a:pt x="128054" y="31572"/>
                    </a:lnTo>
                    <a:lnTo>
                      <a:pt x="121729" y="32258"/>
                    </a:lnTo>
                    <a:lnTo>
                      <a:pt x="117030" y="28346"/>
                    </a:lnTo>
                    <a:lnTo>
                      <a:pt x="113093" y="20307"/>
                    </a:lnTo>
                    <a:lnTo>
                      <a:pt x="110820" y="15227"/>
                    </a:lnTo>
                    <a:lnTo>
                      <a:pt x="111175" y="20307"/>
                    </a:lnTo>
                    <a:lnTo>
                      <a:pt x="104762" y="13525"/>
                    </a:lnTo>
                    <a:lnTo>
                      <a:pt x="98564" y="11823"/>
                    </a:lnTo>
                    <a:lnTo>
                      <a:pt x="94462" y="14249"/>
                    </a:lnTo>
                    <a:lnTo>
                      <a:pt x="98755" y="14351"/>
                    </a:lnTo>
                    <a:lnTo>
                      <a:pt x="102577" y="18148"/>
                    </a:lnTo>
                    <a:lnTo>
                      <a:pt x="100901" y="18973"/>
                    </a:lnTo>
                    <a:lnTo>
                      <a:pt x="99415" y="20307"/>
                    </a:lnTo>
                    <a:lnTo>
                      <a:pt x="98425" y="22466"/>
                    </a:lnTo>
                    <a:lnTo>
                      <a:pt x="100520" y="20231"/>
                    </a:lnTo>
                    <a:lnTo>
                      <a:pt x="108661" y="21856"/>
                    </a:lnTo>
                    <a:lnTo>
                      <a:pt x="110680" y="28270"/>
                    </a:lnTo>
                    <a:lnTo>
                      <a:pt x="110502" y="28092"/>
                    </a:lnTo>
                    <a:lnTo>
                      <a:pt x="106540" y="24295"/>
                    </a:lnTo>
                    <a:lnTo>
                      <a:pt x="101866" y="26085"/>
                    </a:lnTo>
                    <a:lnTo>
                      <a:pt x="99098" y="28600"/>
                    </a:lnTo>
                    <a:lnTo>
                      <a:pt x="109855" y="28092"/>
                    </a:lnTo>
                    <a:lnTo>
                      <a:pt x="111633" y="35077"/>
                    </a:lnTo>
                    <a:lnTo>
                      <a:pt x="111556" y="36042"/>
                    </a:lnTo>
                    <a:lnTo>
                      <a:pt x="110236" y="45720"/>
                    </a:lnTo>
                    <a:lnTo>
                      <a:pt x="108407" y="49834"/>
                    </a:lnTo>
                    <a:lnTo>
                      <a:pt x="108407" y="59512"/>
                    </a:lnTo>
                    <a:lnTo>
                      <a:pt x="106311" y="60172"/>
                    </a:lnTo>
                    <a:lnTo>
                      <a:pt x="101904" y="60566"/>
                    </a:lnTo>
                    <a:lnTo>
                      <a:pt x="99250" y="60236"/>
                    </a:lnTo>
                    <a:lnTo>
                      <a:pt x="108038" y="59232"/>
                    </a:lnTo>
                    <a:lnTo>
                      <a:pt x="108407" y="59512"/>
                    </a:lnTo>
                    <a:lnTo>
                      <a:pt x="108407" y="49834"/>
                    </a:lnTo>
                    <a:lnTo>
                      <a:pt x="107632" y="51574"/>
                    </a:lnTo>
                    <a:lnTo>
                      <a:pt x="101866" y="56934"/>
                    </a:lnTo>
                    <a:lnTo>
                      <a:pt x="93675" y="60566"/>
                    </a:lnTo>
                    <a:lnTo>
                      <a:pt x="83845" y="61226"/>
                    </a:lnTo>
                    <a:lnTo>
                      <a:pt x="90144" y="60566"/>
                    </a:lnTo>
                    <a:lnTo>
                      <a:pt x="94297" y="58153"/>
                    </a:lnTo>
                    <a:lnTo>
                      <a:pt x="95275" y="57594"/>
                    </a:lnTo>
                    <a:lnTo>
                      <a:pt x="97739" y="54927"/>
                    </a:lnTo>
                    <a:lnTo>
                      <a:pt x="102057" y="50279"/>
                    </a:lnTo>
                    <a:lnTo>
                      <a:pt x="100330" y="51866"/>
                    </a:lnTo>
                    <a:lnTo>
                      <a:pt x="92468" y="54597"/>
                    </a:lnTo>
                    <a:lnTo>
                      <a:pt x="87655" y="54927"/>
                    </a:lnTo>
                    <a:lnTo>
                      <a:pt x="95097" y="51955"/>
                    </a:lnTo>
                    <a:lnTo>
                      <a:pt x="99479" y="47269"/>
                    </a:lnTo>
                    <a:lnTo>
                      <a:pt x="101638" y="44945"/>
                    </a:lnTo>
                    <a:lnTo>
                      <a:pt x="101053" y="36309"/>
                    </a:lnTo>
                    <a:lnTo>
                      <a:pt x="91630" y="38684"/>
                    </a:lnTo>
                    <a:lnTo>
                      <a:pt x="89979" y="47967"/>
                    </a:lnTo>
                    <a:lnTo>
                      <a:pt x="83680" y="49796"/>
                    </a:lnTo>
                    <a:lnTo>
                      <a:pt x="86829" y="46291"/>
                    </a:lnTo>
                    <a:lnTo>
                      <a:pt x="86893" y="44945"/>
                    </a:lnTo>
                    <a:lnTo>
                      <a:pt x="86944" y="42189"/>
                    </a:lnTo>
                    <a:lnTo>
                      <a:pt x="86664" y="38963"/>
                    </a:lnTo>
                    <a:lnTo>
                      <a:pt x="79959" y="46024"/>
                    </a:lnTo>
                    <a:lnTo>
                      <a:pt x="72402" y="50622"/>
                    </a:lnTo>
                    <a:lnTo>
                      <a:pt x="64617" y="51473"/>
                    </a:lnTo>
                    <a:lnTo>
                      <a:pt x="57213" y="47307"/>
                    </a:lnTo>
                    <a:lnTo>
                      <a:pt x="55854" y="48298"/>
                    </a:lnTo>
                    <a:lnTo>
                      <a:pt x="65900" y="54165"/>
                    </a:lnTo>
                    <a:lnTo>
                      <a:pt x="76060" y="54419"/>
                    </a:lnTo>
                    <a:lnTo>
                      <a:pt x="85318" y="51473"/>
                    </a:lnTo>
                    <a:lnTo>
                      <a:pt x="85636" y="51371"/>
                    </a:lnTo>
                    <a:lnTo>
                      <a:pt x="88798" y="49796"/>
                    </a:lnTo>
                    <a:lnTo>
                      <a:pt x="93916" y="47269"/>
                    </a:lnTo>
                    <a:lnTo>
                      <a:pt x="88506" y="52412"/>
                    </a:lnTo>
                    <a:lnTo>
                      <a:pt x="82257" y="56159"/>
                    </a:lnTo>
                    <a:lnTo>
                      <a:pt x="75907" y="58153"/>
                    </a:lnTo>
                    <a:lnTo>
                      <a:pt x="70180" y="58077"/>
                    </a:lnTo>
                    <a:lnTo>
                      <a:pt x="81978" y="63246"/>
                    </a:lnTo>
                    <a:lnTo>
                      <a:pt x="93522" y="64554"/>
                    </a:lnTo>
                    <a:lnTo>
                      <a:pt x="103441" y="62826"/>
                    </a:lnTo>
                    <a:lnTo>
                      <a:pt x="106260" y="61226"/>
                    </a:lnTo>
                    <a:lnTo>
                      <a:pt x="107429" y="60566"/>
                    </a:lnTo>
                    <a:lnTo>
                      <a:pt x="108788" y="59791"/>
                    </a:lnTo>
                    <a:lnTo>
                      <a:pt x="113004" y="62979"/>
                    </a:lnTo>
                    <a:lnTo>
                      <a:pt x="114808" y="66294"/>
                    </a:lnTo>
                    <a:lnTo>
                      <a:pt x="114147" y="64020"/>
                    </a:lnTo>
                    <a:lnTo>
                      <a:pt x="114084" y="60172"/>
                    </a:lnTo>
                    <a:lnTo>
                      <a:pt x="113868" y="58902"/>
                    </a:lnTo>
                    <a:lnTo>
                      <a:pt x="113741" y="58077"/>
                    </a:lnTo>
                    <a:lnTo>
                      <a:pt x="113449" y="54762"/>
                    </a:lnTo>
                    <a:lnTo>
                      <a:pt x="111340" y="39522"/>
                    </a:lnTo>
                    <a:lnTo>
                      <a:pt x="117233" y="36042"/>
                    </a:lnTo>
                    <a:lnTo>
                      <a:pt x="125247" y="36410"/>
                    </a:lnTo>
                    <a:lnTo>
                      <a:pt x="127368" y="39166"/>
                    </a:lnTo>
                    <a:lnTo>
                      <a:pt x="124688" y="42189"/>
                    </a:lnTo>
                    <a:lnTo>
                      <a:pt x="122275" y="45808"/>
                    </a:lnTo>
                    <a:lnTo>
                      <a:pt x="126695" y="51206"/>
                    </a:lnTo>
                    <a:lnTo>
                      <a:pt x="131521" y="49631"/>
                    </a:lnTo>
                    <a:lnTo>
                      <a:pt x="132156" y="36042"/>
                    </a:lnTo>
                    <a:lnTo>
                      <a:pt x="132207" y="35077"/>
                    </a:lnTo>
                    <a:close/>
                  </a:path>
                </a:pathLst>
              </a:custGeom>
              <a:solidFill>
                <a:srgbClr val="7DA7D9"/>
              </a:solidFill>
            </p:spPr>
            <p:txBody>
              <a:bodyPr wrap="square" lIns="0" tIns="0" rIns="0" bIns="0" rtlCol="0"/>
              <a:lstStyle/>
              <a:p>
                <a:endParaRPr/>
              </a:p>
            </p:txBody>
          </p:sp>
        </p:grpSp>
        <p:grpSp>
          <p:nvGrpSpPr>
            <p:cNvPr id="880" name="object 880"/>
            <p:cNvGrpSpPr/>
            <p:nvPr/>
          </p:nvGrpSpPr>
          <p:grpSpPr>
            <a:xfrm>
              <a:off x="1066657" y="12713072"/>
              <a:ext cx="127635" cy="45085"/>
              <a:chOff x="1066657" y="12713072"/>
              <a:chExt cx="127635" cy="45085"/>
            </a:xfrm>
          </p:grpSpPr>
          <p:sp>
            <p:nvSpPr>
              <p:cNvPr id="881" name="object 881"/>
              <p:cNvSpPr/>
              <p:nvPr/>
            </p:nvSpPr>
            <p:spPr>
              <a:xfrm>
                <a:off x="1066647" y="12713079"/>
                <a:ext cx="127635" cy="45085"/>
              </a:xfrm>
              <a:custGeom>
                <a:avLst/>
                <a:gdLst/>
                <a:ahLst/>
                <a:cxnLst/>
                <a:rect l="l" t="t" r="r" b="b"/>
                <a:pathLst>
                  <a:path w="127634" h="45084">
                    <a:moveTo>
                      <a:pt x="127304" y="13335"/>
                    </a:moveTo>
                    <a:lnTo>
                      <a:pt x="0" y="13335"/>
                    </a:lnTo>
                    <a:lnTo>
                      <a:pt x="0" y="45059"/>
                    </a:lnTo>
                    <a:lnTo>
                      <a:pt x="127304" y="45059"/>
                    </a:lnTo>
                    <a:lnTo>
                      <a:pt x="127304" y="13335"/>
                    </a:lnTo>
                    <a:close/>
                  </a:path>
                  <a:path w="127634" h="45084">
                    <a:moveTo>
                      <a:pt x="127304" y="0"/>
                    </a:moveTo>
                    <a:lnTo>
                      <a:pt x="0" y="0"/>
                    </a:lnTo>
                    <a:lnTo>
                      <a:pt x="0" y="8102"/>
                    </a:lnTo>
                    <a:lnTo>
                      <a:pt x="127304" y="8102"/>
                    </a:lnTo>
                    <a:lnTo>
                      <a:pt x="127304" y="0"/>
                    </a:lnTo>
                    <a:close/>
                  </a:path>
                </a:pathLst>
              </a:custGeom>
              <a:solidFill>
                <a:srgbClr val="333376"/>
              </a:solidFill>
            </p:spPr>
            <p:txBody>
              <a:bodyPr wrap="square" lIns="0" tIns="0" rIns="0" bIns="0" rtlCol="0"/>
              <a:lstStyle/>
              <a:p>
                <a:endParaRPr/>
              </a:p>
            </p:txBody>
          </p:sp>
          <p:sp>
            <p:nvSpPr>
              <p:cNvPr id="882" name="object 882"/>
              <p:cNvSpPr/>
              <p:nvPr/>
            </p:nvSpPr>
            <p:spPr>
              <a:xfrm>
                <a:off x="1066647" y="12721194"/>
                <a:ext cx="127635" cy="27940"/>
              </a:xfrm>
              <a:custGeom>
                <a:avLst/>
                <a:gdLst/>
                <a:ahLst/>
                <a:cxnLst/>
                <a:rect l="l" t="t" r="r" b="b"/>
                <a:pathLst>
                  <a:path w="127634" h="27940">
                    <a:moveTo>
                      <a:pt x="57988" y="19405"/>
                    </a:moveTo>
                    <a:lnTo>
                      <a:pt x="56629" y="18021"/>
                    </a:lnTo>
                    <a:lnTo>
                      <a:pt x="54940" y="18021"/>
                    </a:lnTo>
                    <a:lnTo>
                      <a:pt x="53263" y="18021"/>
                    </a:lnTo>
                    <a:lnTo>
                      <a:pt x="51904" y="19405"/>
                    </a:lnTo>
                    <a:lnTo>
                      <a:pt x="51904" y="22745"/>
                    </a:lnTo>
                    <a:lnTo>
                      <a:pt x="53263" y="24117"/>
                    </a:lnTo>
                    <a:lnTo>
                      <a:pt x="56629" y="24117"/>
                    </a:lnTo>
                    <a:lnTo>
                      <a:pt x="57988" y="22745"/>
                    </a:lnTo>
                    <a:lnTo>
                      <a:pt x="57988" y="19405"/>
                    </a:lnTo>
                    <a:close/>
                  </a:path>
                  <a:path w="127634" h="27940">
                    <a:moveTo>
                      <a:pt x="83286" y="17475"/>
                    </a:moveTo>
                    <a:lnTo>
                      <a:pt x="80378" y="14541"/>
                    </a:lnTo>
                    <a:lnTo>
                      <a:pt x="76758" y="14541"/>
                    </a:lnTo>
                    <a:lnTo>
                      <a:pt x="73152" y="14541"/>
                    </a:lnTo>
                    <a:lnTo>
                      <a:pt x="70231" y="17475"/>
                    </a:lnTo>
                    <a:lnTo>
                      <a:pt x="70231" y="24676"/>
                    </a:lnTo>
                    <a:lnTo>
                      <a:pt x="73152" y="27609"/>
                    </a:lnTo>
                    <a:lnTo>
                      <a:pt x="80378" y="27609"/>
                    </a:lnTo>
                    <a:lnTo>
                      <a:pt x="83286" y="24676"/>
                    </a:lnTo>
                    <a:lnTo>
                      <a:pt x="83286" y="17475"/>
                    </a:lnTo>
                    <a:close/>
                  </a:path>
                  <a:path w="127634" h="27940">
                    <a:moveTo>
                      <a:pt x="101625" y="19405"/>
                    </a:moveTo>
                    <a:lnTo>
                      <a:pt x="100266" y="18021"/>
                    </a:lnTo>
                    <a:lnTo>
                      <a:pt x="98577" y="18021"/>
                    </a:lnTo>
                    <a:lnTo>
                      <a:pt x="96901" y="18021"/>
                    </a:lnTo>
                    <a:lnTo>
                      <a:pt x="95542" y="19405"/>
                    </a:lnTo>
                    <a:lnTo>
                      <a:pt x="95542" y="22745"/>
                    </a:lnTo>
                    <a:lnTo>
                      <a:pt x="96901" y="24117"/>
                    </a:lnTo>
                    <a:lnTo>
                      <a:pt x="100266" y="24117"/>
                    </a:lnTo>
                    <a:lnTo>
                      <a:pt x="101625" y="22745"/>
                    </a:lnTo>
                    <a:lnTo>
                      <a:pt x="101625" y="19405"/>
                    </a:lnTo>
                    <a:close/>
                  </a:path>
                  <a:path w="127634" h="27940">
                    <a:moveTo>
                      <a:pt x="127304" y="0"/>
                    </a:moveTo>
                    <a:lnTo>
                      <a:pt x="0" y="0"/>
                    </a:lnTo>
                    <a:lnTo>
                      <a:pt x="0" y="5207"/>
                    </a:lnTo>
                    <a:lnTo>
                      <a:pt x="127304" y="5207"/>
                    </a:lnTo>
                    <a:lnTo>
                      <a:pt x="127304" y="0"/>
                    </a:lnTo>
                    <a:close/>
                  </a:path>
                </a:pathLst>
              </a:custGeom>
              <a:solidFill>
                <a:srgbClr val="7DA7D9"/>
              </a:solidFill>
            </p:spPr>
            <p:txBody>
              <a:bodyPr wrap="square" lIns="0" tIns="0" rIns="0" bIns="0" rtlCol="0"/>
              <a:lstStyle/>
              <a:p>
                <a:endParaRPr/>
              </a:p>
            </p:txBody>
          </p:sp>
        </p:grpSp>
        <p:grpSp>
          <p:nvGrpSpPr>
            <p:cNvPr id="883" name="object 883"/>
            <p:cNvGrpSpPr/>
            <p:nvPr/>
          </p:nvGrpSpPr>
          <p:grpSpPr>
            <a:xfrm>
              <a:off x="949105" y="12537303"/>
              <a:ext cx="140335" cy="278130"/>
              <a:chOff x="949105" y="12537303"/>
              <a:chExt cx="140335" cy="278130"/>
            </a:xfrm>
          </p:grpSpPr>
          <p:sp>
            <p:nvSpPr>
              <p:cNvPr id="884" name="object 884"/>
              <p:cNvSpPr/>
              <p:nvPr/>
            </p:nvSpPr>
            <p:spPr>
              <a:xfrm>
                <a:off x="973137" y="12537310"/>
                <a:ext cx="45085" cy="127635"/>
              </a:xfrm>
              <a:custGeom>
                <a:avLst/>
                <a:gdLst/>
                <a:ahLst/>
                <a:cxnLst/>
                <a:rect l="l" t="t" r="r" b="b"/>
                <a:pathLst>
                  <a:path w="45084" h="127634">
                    <a:moveTo>
                      <a:pt x="31724" y="0"/>
                    </a:moveTo>
                    <a:lnTo>
                      <a:pt x="0" y="0"/>
                    </a:lnTo>
                    <a:lnTo>
                      <a:pt x="0" y="127304"/>
                    </a:lnTo>
                    <a:lnTo>
                      <a:pt x="31724" y="127304"/>
                    </a:lnTo>
                    <a:lnTo>
                      <a:pt x="31724" y="0"/>
                    </a:lnTo>
                    <a:close/>
                  </a:path>
                  <a:path w="45084" h="127634">
                    <a:moveTo>
                      <a:pt x="45046" y="0"/>
                    </a:moveTo>
                    <a:lnTo>
                      <a:pt x="36944" y="0"/>
                    </a:lnTo>
                    <a:lnTo>
                      <a:pt x="36944" y="127304"/>
                    </a:lnTo>
                    <a:lnTo>
                      <a:pt x="45046" y="127304"/>
                    </a:lnTo>
                    <a:lnTo>
                      <a:pt x="45046" y="0"/>
                    </a:lnTo>
                    <a:close/>
                  </a:path>
                </a:pathLst>
              </a:custGeom>
              <a:solidFill>
                <a:srgbClr val="333376"/>
              </a:solidFill>
            </p:spPr>
            <p:txBody>
              <a:bodyPr wrap="square" lIns="0" tIns="0" rIns="0" bIns="0" rtlCol="0"/>
              <a:lstStyle/>
              <a:p>
                <a:endParaRPr/>
              </a:p>
            </p:txBody>
          </p:sp>
          <p:sp>
            <p:nvSpPr>
              <p:cNvPr id="885" name="object 885"/>
              <p:cNvSpPr/>
              <p:nvPr/>
            </p:nvSpPr>
            <p:spPr>
              <a:xfrm>
                <a:off x="982472" y="12537310"/>
                <a:ext cx="27940" cy="127635"/>
              </a:xfrm>
              <a:custGeom>
                <a:avLst/>
                <a:gdLst/>
                <a:ahLst/>
                <a:cxnLst/>
                <a:rect l="l" t="t" r="r" b="b"/>
                <a:pathLst>
                  <a:path w="27940" h="127634">
                    <a:moveTo>
                      <a:pt x="9575" y="70675"/>
                    </a:moveTo>
                    <a:lnTo>
                      <a:pt x="8204" y="69316"/>
                    </a:lnTo>
                    <a:lnTo>
                      <a:pt x="4851" y="69316"/>
                    </a:lnTo>
                    <a:lnTo>
                      <a:pt x="3479" y="70675"/>
                    </a:lnTo>
                    <a:lnTo>
                      <a:pt x="3479" y="74053"/>
                    </a:lnTo>
                    <a:lnTo>
                      <a:pt x="4851" y="75412"/>
                    </a:lnTo>
                    <a:lnTo>
                      <a:pt x="8204" y="75412"/>
                    </a:lnTo>
                    <a:lnTo>
                      <a:pt x="9575" y="74053"/>
                    </a:lnTo>
                    <a:lnTo>
                      <a:pt x="9575" y="72364"/>
                    </a:lnTo>
                    <a:lnTo>
                      <a:pt x="9575" y="70675"/>
                    </a:lnTo>
                    <a:close/>
                  </a:path>
                  <a:path w="27940" h="127634">
                    <a:moveTo>
                      <a:pt x="9575" y="27051"/>
                    </a:moveTo>
                    <a:lnTo>
                      <a:pt x="8204" y="25692"/>
                    </a:lnTo>
                    <a:lnTo>
                      <a:pt x="4851" y="25692"/>
                    </a:lnTo>
                    <a:lnTo>
                      <a:pt x="3479" y="27051"/>
                    </a:lnTo>
                    <a:lnTo>
                      <a:pt x="3479" y="30403"/>
                    </a:lnTo>
                    <a:lnTo>
                      <a:pt x="4851" y="31788"/>
                    </a:lnTo>
                    <a:lnTo>
                      <a:pt x="8204" y="31788"/>
                    </a:lnTo>
                    <a:lnTo>
                      <a:pt x="9575" y="30403"/>
                    </a:lnTo>
                    <a:lnTo>
                      <a:pt x="9575" y="28714"/>
                    </a:lnTo>
                    <a:lnTo>
                      <a:pt x="9575" y="27051"/>
                    </a:lnTo>
                    <a:close/>
                  </a:path>
                  <a:path w="27940" h="127634">
                    <a:moveTo>
                      <a:pt x="13055" y="46939"/>
                    </a:moveTo>
                    <a:lnTo>
                      <a:pt x="10134" y="44018"/>
                    </a:lnTo>
                    <a:lnTo>
                      <a:pt x="2933" y="44018"/>
                    </a:lnTo>
                    <a:lnTo>
                      <a:pt x="0" y="46939"/>
                    </a:lnTo>
                    <a:lnTo>
                      <a:pt x="0" y="54165"/>
                    </a:lnTo>
                    <a:lnTo>
                      <a:pt x="2933" y="57086"/>
                    </a:lnTo>
                    <a:lnTo>
                      <a:pt x="10134" y="57086"/>
                    </a:lnTo>
                    <a:lnTo>
                      <a:pt x="13055" y="54165"/>
                    </a:lnTo>
                    <a:lnTo>
                      <a:pt x="13055" y="50546"/>
                    </a:lnTo>
                    <a:lnTo>
                      <a:pt x="13055" y="46939"/>
                    </a:lnTo>
                    <a:close/>
                  </a:path>
                  <a:path w="27940" h="127634">
                    <a:moveTo>
                      <a:pt x="27597" y="0"/>
                    </a:moveTo>
                    <a:lnTo>
                      <a:pt x="22390" y="0"/>
                    </a:lnTo>
                    <a:lnTo>
                      <a:pt x="22390" y="127304"/>
                    </a:lnTo>
                    <a:lnTo>
                      <a:pt x="27597" y="127304"/>
                    </a:lnTo>
                    <a:lnTo>
                      <a:pt x="27597" y="0"/>
                    </a:lnTo>
                    <a:close/>
                  </a:path>
                </a:pathLst>
              </a:custGeom>
              <a:solidFill>
                <a:srgbClr val="7DA7D9"/>
              </a:solidFill>
            </p:spPr>
            <p:txBody>
              <a:bodyPr wrap="square" lIns="0" tIns="0" rIns="0" bIns="0" rtlCol="0"/>
              <a:lstStyle/>
              <a:p>
                <a:endParaRPr/>
              </a:p>
            </p:txBody>
          </p:sp>
          <p:sp>
            <p:nvSpPr>
              <p:cNvPr id="886" name="object 886"/>
              <p:cNvSpPr/>
              <p:nvPr/>
            </p:nvSpPr>
            <p:spPr>
              <a:xfrm>
                <a:off x="949105" y="12642026"/>
                <a:ext cx="140335" cy="173355"/>
              </a:xfrm>
              <a:custGeom>
                <a:avLst/>
                <a:gdLst/>
                <a:ahLst/>
                <a:cxnLst/>
                <a:rect l="l" t="t" r="r" b="b"/>
                <a:pathLst>
                  <a:path w="140334" h="173354">
                    <a:moveTo>
                      <a:pt x="123594" y="122834"/>
                    </a:moveTo>
                    <a:lnTo>
                      <a:pt x="119535" y="122834"/>
                    </a:lnTo>
                    <a:lnTo>
                      <a:pt x="116538" y="125277"/>
                    </a:lnTo>
                    <a:lnTo>
                      <a:pt x="114202" y="127212"/>
                    </a:lnTo>
                    <a:lnTo>
                      <a:pt x="113293" y="130304"/>
                    </a:lnTo>
                    <a:lnTo>
                      <a:pt x="114249" y="133183"/>
                    </a:lnTo>
                    <a:lnTo>
                      <a:pt x="115730" y="141073"/>
                    </a:lnTo>
                    <a:lnTo>
                      <a:pt x="118143" y="154633"/>
                    </a:lnTo>
                    <a:lnTo>
                      <a:pt x="121361" y="167509"/>
                    </a:lnTo>
                    <a:lnTo>
                      <a:pt x="125258" y="173349"/>
                    </a:lnTo>
                    <a:lnTo>
                      <a:pt x="129304" y="167890"/>
                    </a:lnTo>
                    <a:lnTo>
                      <a:pt x="132473" y="155481"/>
                    </a:lnTo>
                    <a:lnTo>
                      <a:pt x="134856" y="142661"/>
                    </a:lnTo>
                    <a:lnTo>
                      <a:pt x="136538" y="135967"/>
                    </a:lnTo>
                    <a:lnTo>
                      <a:pt x="139064" y="133301"/>
                    </a:lnTo>
                    <a:lnTo>
                      <a:pt x="140137" y="129548"/>
                    </a:lnTo>
                    <a:lnTo>
                      <a:pt x="139643" y="125053"/>
                    </a:lnTo>
                    <a:lnTo>
                      <a:pt x="127382" y="125053"/>
                    </a:lnTo>
                    <a:lnTo>
                      <a:pt x="123594" y="122834"/>
                    </a:lnTo>
                    <a:close/>
                  </a:path>
                  <a:path w="140334" h="173354">
                    <a:moveTo>
                      <a:pt x="139073" y="120227"/>
                    </a:moveTo>
                    <a:lnTo>
                      <a:pt x="122379" y="120227"/>
                    </a:lnTo>
                    <a:lnTo>
                      <a:pt x="125470" y="122079"/>
                    </a:lnTo>
                    <a:lnTo>
                      <a:pt x="126497" y="123000"/>
                    </a:lnTo>
                    <a:lnTo>
                      <a:pt x="127276" y="123778"/>
                    </a:lnTo>
                    <a:lnTo>
                      <a:pt x="127382" y="125053"/>
                    </a:lnTo>
                    <a:lnTo>
                      <a:pt x="139643" y="125053"/>
                    </a:lnTo>
                    <a:lnTo>
                      <a:pt x="139123" y="120321"/>
                    </a:lnTo>
                    <a:close/>
                  </a:path>
                  <a:path w="140334" h="173354">
                    <a:moveTo>
                      <a:pt x="99051" y="123318"/>
                    </a:moveTo>
                    <a:lnTo>
                      <a:pt x="91971" y="123318"/>
                    </a:lnTo>
                    <a:lnTo>
                      <a:pt x="95853" y="123967"/>
                    </a:lnTo>
                    <a:lnTo>
                      <a:pt x="99051" y="123318"/>
                    </a:lnTo>
                    <a:close/>
                  </a:path>
                  <a:path w="140334" h="173354">
                    <a:moveTo>
                      <a:pt x="122643" y="86633"/>
                    </a:moveTo>
                    <a:lnTo>
                      <a:pt x="66755" y="86633"/>
                    </a:lnTo>
                    <a:lnTo>
                      <a:pt x="65903" y="94102"/>
                    </a:lnTo>
                    <a:lnTo>
                      <a:pt x="65818" y="96910"/>
                    </a:lnTo>
                    <a:lnTo>
                      <a:pt x="66370" y="103271"/>
                    </a:lnTo>
                    <a:lnTo>
                      <a:pt x="66487" y="104332"/>
                    </a:lnTo>
                    <a:lnTo>
                      <a:pt x="68771" y="111531"/>
                    </a:lnTo>
                    <a:lnTo>
                      <a:pt x="76761" y="123601"/>
                    </a:lnTo>
                    <a:lnTo>
                      <a:pt x="91971" y="123318"/>
                    </a:lnTo>
                    <a:lnTo>
                      <a:pt x="99051" y="123318"/>
                    </a:lnTo>
                    <a:lnTo>
                      <a:pt x="100620" y="123000"/>
                    </a:lnTo>
                    <a:lnTo>
                      <a:pt x="104231" y="122174"/>
                    </a:lnTo>
                    <a:lnTo>
                      <a:pt x="106567" y="122174"/>
                    </a:lnTo>
                    <a:lnTo>
                      <a:pt x="113623" y="121430"/>
                    </a:lnTo>
                    <a:lnTo>
                      <a:pt x="122379" y="120227"/>
                    </a:lnTo>
                    <a:lnTo>
                      <a:pt x="139073" y="120227"/>
                    </a:lnTo>
                    <a:lnTo>
                      <a:pt x="137152" y="116592"/>
                    </a:lnTo>
                    <a:lnTo>
                      <a:pt x="131335" y="112144"/>
                    </a:lnTo>
                    <a:lnTo>
                      <a:pt x="128243" y="111011"/>
                    </a:lnTo>
                    <a:lnTo>
                      <a:pt x="124503" y="110575"/>
                    </a:lnTo>
                    <a:lnTo>
                      <a:pt x="126414" y="107507"/>
                    </a:lnTo>
                    <a:lnTo>
                      <a:pt x="127889" y="103271"/>
                    </a:lnTo>
                    <a:lnTo>
                      <a:pt x="127287" y="100155"/>
                    </a:lnTo>
                    <a:lnTo>
                      <a:pt x="126497" y="92368"/>
                    </a:lnTo>
                    <a:lnTo>
                      <a:pt x="124774" y="88792"/>
                    </a:lnTo>
                    <a:lnTo>
                      <a:pt x="122643" y="86633"/>
                    </a:lnTo>
                    <a:close/>
                  </a:path>
                  <a:path w="140334" h="173354">
                    <a:moveTo>
                      <a:pt x="56996" y="104332"/>
                    </a:moveTo>
                    <a:lnTo>
                      <a:pt x="45291" y="104332"/>
                    </a:lnTo>
                    <a:lnTo>
                      <a:pt x="46035" y="106775"/>
                    </a:lnTo>
                    <a:lnTo>
                      <a:pt x="47167" y="109005"/>
                    </a:lnTo>
                    <a:lnTo>
                      <a:pt x="48088" y="110327"/>
                    </a:lnTo>
                    <a:lnTo>
                      <a:pt x="53079" y="117348"/>
                    </a:lnTo>
                    <a:lnTo>
                      <a:pt x="56442" y="105595"/>
                    </a:lnTo>
                    <a:lnTo>
                      <a:pt x="56996" y="104332"/>
                    </a:lnTo>
                    <a:close/>
                  </a:path>
                  <a:path w="140334" h="173354">
                    <a:moveTo>
                      <a:pt x="136597" y="73382"/>
                    </a:moveTo>
                    <a:lnTo>
                      <a:pt x="53504" y="73382"/>
                    </a:lnTo>
                    <a:lnTo>
                      <a:pt x="43226" y="79883"/>
                    </a:lnTo>
                    <a:lnTo>
                      <a:pt x="34542" y="83707"/>
                    </a:lnTo>
                    <a:lnTo>
                      <a:pt x="22778" y="87070"/>
                    </a:lnTo>
                    <a:lnTo>
                      <a:pt x="31120" y="92969"/>
                    </a:lnTo>
                    <a:lnTo>
                      <a:pt x="33350" y="94102"/>
                    </a:lnTo>
                    <a:lnTo>
                      <a:pt x="35804" y="94834"/>
                    </a:lnTo>
                    <a:lnTo>
                      <a:pt x="34341" y="97878"/>
                    </a:lnTo>
                    <a:lnTo>
                      <a:pt x="33031" y="101383"/>
                    </a:lnTo>
                    <a:lnTo>
                      <a:pt x="34082" y="106055"/>
                    </a:lnTo>
                    <a:lnTo>
                      <a:pt x="38754" y="107094"/>
                    </a:lnTo>
                    <a:lnTo>
                      <a:pt x="42259" y="105807"/>
                    </a:lnTo>
                    <a:lnTo>
                      <a:pt x="45291" y="104332"/>
                    </a:lnTo>
                    <a:lnTo>
                      <a:pt x="56996" y="104332"/>
                    </a:lnTo>
                    <a:lnTo>
                      <a:pt x="60253" y="96910"/>
                    </a:lnTo>
                    <a:lnTo>
                      <a:pt x="66755" y="86633"/>
                    </a:lnTo>
                    <a:lnTo>
                      <a:pt x="122643" y="86633"/>
                    </a:lnTo>
                    <a:lnTo>
                      <a:pt x="122119" y="86102"/>
                    </a:lnTo>
                    <a:lnTo>
                      <a:pt x="118969" y="84485"/>
                    </a:lnTo>
                    <a:lnTo>
                      <a:pt x="122878" y="84485"/>
                    </a:lnTo>
                    <a:lnTo>
                      <a:pt x="130131" y="82833"/>
                    </a:lnTo>
                    <a:lnTo>
                      <a:pt x="134580" y="78680"/>
                    </a:lnTo>
                    <a:lnTo>
                      <a:pt x="136597" y="73382"/>
                    </a:lnTo>
                    <a:close/>
                  </a:path>
                  <a:path w="140334" h="173354">
                    <a:moveTo>
                      <a:pt x="122878" y="84485"/>
                    </a:moveTo>
                    <a:lnTo>
                      <a:pt x="118969" y="84485"/>
                    </a:lnTo>
                    <a:lnTo>
                      <a:pt x="120727" y="84651"/>
                    </a:lnTo>
                    <a:lnTo>
                      <a:pt x="122568" y="84556"/>
                    </a:lnTo>
                    <a:lnTo>
                      <a:pt x="122878" y="84485"/>
                    </a:lnTo>
                    <a:close/>
                  </a:path>
                  <a:path w="140334" h="173354">
                    <a:moveTo>
                      <a:pt x="29225" y="12743"/>
                    </a:moveTo>
                    <a:lnTo>
                      <a:pt x="15096" y="12743"/>
                    </a:lnTo>
                    <a:lnTo>
                      <a:pt x="16358" y="12861"/>
                    </a:lnTo>
                    <a:lnTo>
                      <a:pt x="17223" y="13734"/>
                    </a:lnTo>
                    <a:lnTo>
                      <a:pt x="18069" y="14655"/>
                    </a:lnTo>
                    <a:lnTo>
                      <a:pt x="19788" y="17581"/>
                    </a:lnTo>
                    <a:lnTo>
                      <a:pt x="19861" y="18041"/>
                    </a:lnTo>
                    <a:lnTo>
                      <a:pt x="18678" y="26572"/>
                    </a:lnTo>
                    <a:lnTo>
                      <a:pt x="18307" y="30419"/>
                    </a:lnTo>
                    <a:lnTo>
                      <a:pt x="18070" y="32661"/>
                    </a:lnTo>
                    <a:lnTo>
                      <a:pt x="17963" y="35906"/>
                    </a:lnTo>
                    <a:lnTo>
                      <a:pt x="17208" y="39198"/>
                    </a:lnTo>
                    <a:lnTo>
                      <a:pt x="16476" y="43906"/>
                    </a:lnTo>
                    <a:lnTo>
                      <a:pt x="16948" y="47470"/>
                    </a:lnTo>
                    <a:lnTo>
                      <a:pt x="17503" y="62408"/>
                    </a:lnTo>
                    <a:lnTo>
                      <a:pt x="23037" y="67659"/>
                    </a:lnTo>
                    <a:lnTo>
                      <a:pt x="28607" y="71369"/>
                    </a:lnTo>
                    <a:lnTo>
                      <a:pt x="35916" y="73684"/>
                    </a:lnTo>
                    <a:lnTo>
                      <a:pt x="44403" y="74417"/>
                    </a:lnTo>
                    <a:lnTo>
                      <a:pt x="53504" y="73382"/>
                    </a:lnTo>
                    <a:lnTo>
                      <a:pt x="136597" y="73382"/>
                    </a:lnTo>
                    <a:lnTo>
                      <a:pt x="139949" y="64579"/>
                    </a:lnTo>
                    <a:lnTo>
                      <a:pt x="139028" y="56437"/>
                    </a:lnTo>
                    <a:lnTo>
                      <a:pt x="129919" y="44107"/>
                    </a:lnTo>
                    <a:lnTo>
                      <a:pt x="124164" y="41416"/>
                    </a:lnTo>
                    <a:lnTo>
                      <a:pt x="110084" y="41416"/>
                    </a:lnTo>
                    <a:lnTo>
                      <a:pt x="111653" y="39458"/>
                    </a:lnTo>
                    <a:lnTo>
                      <a:pt x="112738" y="37263"/>
                    </a:lnTo>
                    <a:lnTo>
                      <a:pt x="113553" y="32661"/>
                    </a:lnTo>
                    <a:lnTo>
                      <a:pt x="112998" y="30419"/>
                    </a:lnTo>
                    <a:lnTo>
                      <a:pt x="112665" y="30053"/>
                    </a:lnTo>
                    <a:lnTo>
                      <a:pt x="98732" y="30053"/>
                    </a:lnTo>
                    <a:lnTo>
                      <a:pt x="99295" y="21227"/>
                    </a:lnTo>
                    <a:lnTo>
                      <a:pt x="55663" y="21227"/>
                    </a:lnTo>
                    <a:lnTo>
                      <a:pt x="54070" y="18041"/>
                    </a:lnTo>
                    <a:lnTo>
                      <a:pt x="51609" y="15622"/>
                    </a:lnTo>
                    <a:lnTo>
                      <a:pt x="29562" y="15622"/>
                    </a:lnTo>
                    <a:lnTo>
                      <a:pt x="29225" y="12743"/>
                    </a:lnTo>
                    <a:close/>
                  </a:path>
                  <a:path w="140334" h="173354">
                    <a:moveTo>
                      <a:pt x="122473" y="40626"/>
                    </a:moveTo>
                    <a:lnTo>
                      <a:pt x="110084" y="41416"/>
                    </a:lnTo>
                    <a:lnTo>
                      <a:pt x="124164" y="41416"/>
                    </a:lnTo>
                    <a:lnTo>
                      <a:pt x="122473" y="40626"/>
                    </a:lnTo>
                    <a:close/>
                  </a:path>
                  <a:path w="140334" h="173354">
                    <a:moveTo>
                      <a:pt x="107476" y="26572"/>
                    </a:moveTo>
                    <a:lnTo>
                      <a:pt x="102862" y="27398"/>
                    </a:lnTo>
                    <a:lnTo>
                      <a:pt x="100691" y="28460"/>
                    </a:lnTo>
                    <a:lnTo>
                      <a:pt x="98732" y="30053"/>
                    </a:lnTo>
                    <a:lnTo>
                      <a:pt x="112665" y="30053"/>
                    </a:lnTo>
                    <a:lnTo>
                      <a:pt x="111429" y="28696"/>
                    </a:lnTo>
                    <a:lnTo>
                      <a:pt x="109718" y="27151"/>
                    </a:lnTo>
                    <a:lnTo>
                      <a:pt x="107476" y="26572"/>
                    </a:lnTo>
                    <a:close/>
                  </a:path>
                  <a:path w="140334" h="173354">
                    <a:moveTo>
                      <a:pt x="10577" y="0"/>
                    </a:moveTo>
                    <a:lnTo>
                      <a:pt x="6836" y="1061"/>
                    </a:lnTo>
                    <a:lnTo>
                      <a:pt x="2211" y="5416"/>
                    </a:lnTo>
                    <a:lnTo>
                      <a:pt x="0" y="8802"/>
                    </a:lnTo>
                    <a:lnTo>
                      <a:pt x="23" y="10006"/>
                    </a:lnTo>
                    <a:lnTo>
                      <a:pt x="464" y="19445"/>
                    </a:lnTo>
                    <a:lnTo>
                      <a:pt x="583" y="20578"/>
                    </a:lnTo>
                    <a:lnTo>
                      <a:pt x="3025" y="24590"/>
                    </a:lnTo>
                    <a:lnTo>
                      <a:pt x="9821" y="26820"/>
                    </a:lnTo>
                    <a:lnTo>
                      <a:pt x="12937" y="25947"/>
                    </a:lnTo>
                    <a:lnTo>
                      <a:pt x="17302" y="20578"/>
                    </a:lnTo>
                    <a:lnTo>
                      <a:pt x="17302" y="16543"/>
                    </a:lnTo>
                    <a:lnTo>
                      <a:pt x="15096" y="12743"/>
                    </a:lnTo>
                    <a:lnTo>
                      <a:pt x="29225" y="12743"/>
                    </a:lnTo>
                    <a:lnTo>
                      <a:pt x="29126" y="11894"/>
                    </a:lnTo>
                    <a:lnTo>
                      <a:pt x="27993" y="8802"/>
                    </a:lnTo>
                    <a:lnTo>
                      <a:pt x="23556" y="2997"/>
                    </a:lnTo>
                    <a:lnTo>
                      <a:pt x="19804" y="1014"/>
                    </a:lnTo>
                    <a:lnTo>
                      <a:pt x="10577" y="0"/>
                    </a:lnTo>
                    <a:close/>
                  </a:path>
                  <a:path w="140334" h="173354">
                    <a:moveTo>
                      <a:pt x="75593" y="188"/>
                    </a:moveTo>
                    <a:lnTo>
                      <a:pt x="61457" y="5557"/>
                    </a:lnTo>
                    <a:lnTo>
                      <a:pt x="57327" y="10006"/>
                    </a:lnTo>
                    <a:lnTo>
                      <a:pt x="55592" y="17581"/>
                    </a:lnTo>
                    <a:lnTo>
                      <a:pt x="55597" y="20460"/>
                    </a:lnTo>
                    <a:lnTo>
                      <a:pt x="55663" y="21227"/>
                    </a:lnTo>
                    <a:lnTo>
                      <a:pt x="99295" y="21227"/>
                    </a:lnTo>
                    <a:lnTo>
                      <a:pt x="99408" y="19445"/>
                    </a:lnTo>
                    <a:lnTo>
                      <a:pt x="99490" y="17581"/>
                    </a:lnTo>
                    <a:lnTo>
                      <a:pt x="96042" y="10206"/>
                    </a:lnTo>
                    <a:lnTo>
                      <a:pt x="83711" y="1109"/>
                    </a:lnTo>
                    <a:lnTo>
                      <a:pt x="75593" y="188"/>
                    </a:lnTo>
                    <a:close/>
                  </a:path>
                  <a:path w="140334" h="173354">
                    <a:moveTo>
                      <a:pt x="37822" y="12118"/>
                    </a:moveTo>
                    <a:lnTo>
                      <a:pt x="32630" y="13734"/>
                    </a:lnTo>
                    <a:lnTo>
                      <a:pt x="29562" y="15622"/>
                    </a:lnTo>
                    <a:lnTo>
                      <a:pt x="51609" y="15622"/>
                    </a:lnTo>
                    <a:lnTo>
                      <a:pt x="51356" y="15375"/>
                    </a:lnTo>
                    <a:lnTo>
                      <a:pt x="47757" y="13640"/>
                    </a:lnTo>
                    <a:lnTo>
                      <a:pt x="40937" y="12720"/>
                    </a:lnTo>
                    <a:lnTo>
                      <a:pt x="37822" y="12118"/>
                    </a:lnTo>
                    <a:close/>
                  </a:path>
                </a:pathLst>
              </a:custGeom>
              <a:solidFill>
                <a:srgbClr val="333376"/>
              </a:solidFill>
            </p:spPr>
            <p:txBody>
              <a:bodyPr wrap="square" lIns="0" tIns="0" rIns="0" bIns="0" rtlCol="0"/>
              <a:lstStyle/>
              <a:p>
                <a:endParaRPr/>
              </a:p>
            </p:txBody>
          </p:sp>
          <p:sp>
            <p:nvSpPr>
              <p:cNvPr id="887" name="object 887"/>
              <p:cNvSpPr/>
              <p:nvPr/>
            </p:nvSpPr>
            <p:spPr>
              <a:xfrm>
                <a:off x="953147" y="12645933"/>
                <a:ext cx="132715" cy="132715"/>
              </a:xfrm>
              <a:custGeom>
                <a:avLst/>
                <a:gdLst/>
                <a:ahLst/>
                <a:cxnLst/>
                <a:rect l="l" t="t" r="r" b="b"/>
                <a:pathLst>
                  <a:path w="132715" h="132715">
                    <a:moveTo>
                      <a:pt x="19786" y="7315"/>
                    </a:moveTo>
                    <a:lnTo>
                      <a:pt x="4140" y="0"/>
                    </a:lnTo>
                    <a:lnTo>
                      <a:pt x="0" y="3505"/>
                    </a:lnTo>
                    <a:lnTo>
                      <a:pt x="673" y="18059"/>
                    </a:lnTo>
                    <a:lnTo>
                      <a:pt x="5499" y="19634"/>
                    </a:lnTo>
                    <a:lnTo>
                      <a:pt x="9931" y="14236"/>
                    </a:lnTo>
                    <a:lnTo>
                      <a:pt x="7505" y="10617"/>
                    </a:lnTo>
                    <a:lnTo>
                      <a:pt x="4826" y="7594"/>
                    </a:lnTo>
                    <a:lnTo>
                      <a:pt x="6946" y="4838"/>
                    </a:lnTo>
                    <a:lnTo>
                      <a:pt x="14960" y="4470"/>
                    </a:lnTo>
                    <a:lnTo>
                      <a:pt x="19786" y="7315"/>
                    </a:lnTo>
                    <a:close/>
                  </a:path>
                  <a:path w="132715" h="132715">
                    <a:moveTo>
                      <a:pt x="20853" y="7950"/>
                    </a:moveTo>
                    <a:lnTo>
                      <a:pt x="19786" y="7315"/>
                    </a:lnTo>
                    <a:lnTo>
                      <a:pt x="20624" y="9690"/>
                    </a:lnTo>
                    <a:lnTo>
                      <a:pt x="20853" y="7950"/>
                    </a:lnTo>
                    <a:close/>
                  </a:path>
                  <a:path w="132715" h="132715">
                    <a:moveTo>
                      <a:pt x="40144" y="20599"/>
                    </a:moveTo>
                    <a:lnTo>
                      <a:pt x="40068" y="16052"/>
                    </a:lnTo>
                    <a:lnTo>
                      <a:pt x="37731" y="16116"/>
                    </a:lnTo>
                    <a:lnTo>
                      <a:pt x="38608" y="16624"/>
                    </a:lnTo>
                    <a:lnTo>
                      <a:pt x="40144" y="20599"/>
                    </a:lnTo>
                    <a:close/>
                  </a:path>
                  <a:path w="132715" h="132715">
                    <a:moveTo>
                      <a:pt x="46482" y="31064"/>
                    </a:moveTo>
                    <a:lnTo>
                      <a:pt x="41871" y="33705"/>
                    </a:lnTo>
                    <a:lnTo>
                      <a:pt x="46405" y="31496"/>
                    </a:lnTo>
                    <a:lnTo>
                      <a:pt x="46482" y="31064"/>
                    </a:lnTo>
                    <a:close/>
                  </a:path>
                  <a:path w="132715" h="132715">
                    <a:moveTo>
                      <a:pt x="49072" y="25158"/>
                    </a:moveTo>
                    <a:lnTo>
                      <a:pt x="48374" y="21907"/>
                    </a:lnTo>
                    <a:lnTo>
                      <a:pt x="47675" y="18694"/>
                    </a:lnTo>
                    <a:lnTo>
                      <a:pt x="41922" y="13474"/>
                    </a:lnTo>
                    <a:lnTo>
                      <a:pt x="44704" y="18199"/>
                    </a:lnTo>
                    <a:lnTo>
                      <a:pt x="42621" y="21475"/>
                    </a:lnTo>
                    <a:lnTo>
                      <a:pt x="41389" y="23825"/>
                    </a:lnTo>
                    <a:lnTo>
                      <a:pt x="40144" y="20599"/>
                    </a:lnTo>
                    <a:lnTo>
                      <a:pt x="40259" y="27495"/>
                    </a:lnTo>
                    <a:lnTo>
                      <a:pt x="42570" y="26644"/>
                    </a:lnTo>
                    <a:lnTo>
                      <a:pt x="44869" y="24828"/>
                    </a:lnTo>
                    <a:lnTo>
                      <a:pt x="45135" y="23825"/>
                    </a:lnTo>
                    <a:lnTo>
                      <a:pt x="45631" y="21907"/>
                    </a:lnTo>
                    <a:lnTo>
                      <a:pt x="47472" y="25831"/>
                    </a:lnTo>
                    <a:lnTo>
                      <a:pt x="46482" y="31064"/>
                    </a:lnTo>
                    <a:lnTo>
                      <a:pt x="46888" y="30835"/>
                    </a:lnTo>
                    <a:lnTo>
                      <a:pt x="49072" y="25158"/>
                    </a:lnTo>
                    <a:close/>
                  </a:path>
                  <a:path w="132715" h="132715">
                    <a:moveTo>
                      <a:pt x="67386" y="37769"/>
                    </a:moveTo>
                    <a:lnTo>
                      <a:pt x="67132" y="32575"/>
                    </a:lnTo>
                    <a:lnTo>
                      <a:pt x="64833" y="30594"/>
                    </a:lnTo>
                    <a:lnTo>
                      <a:pt x="62128" y="30708"/>
                    </a:lnTo>
                    <a:lnTo>
                      <a:pt x="59410" y="30861"/>
                    </a:lnTo>
                    <a:lnTo>
                      <a:pt x="57315" y="33045"/>
                    </a:lnTo>
                    <a:lnTo>
                      <a:pt x="57442" y="35623"/>
                    </a:lnTo>
                    <a:lnTo>
                      <a:pt x="57556" y="38201"/>
                    </a:lnTo>
                    <a:lnTo>
                      <a:pt x="59855" y="40208"/>
                    </a:lnTo>
                    <a:lnTo>
                      <a:pt x="62572" y="40068"/>
                    </a:lnTo>
                    <a:lnTo>
                      <a:pt x="65278" y="39954"/>
                    </a:lnTo>
                    <a:lnTo>
                      <a:pt x="67386" y="37769"/>
                    </a:lnTo>
                    <a:close/>
                  </a:path>
                  <a:path w="132715" h="132715">
                    <a:moveTo>
                      <a:pt x="76339" y="50190"/>
                    </a:moveTo>
                    <a:lnTo>
                      <a:pt x="74980" y="49174"/>
                    </a:lnTo>
                    <a:lnTo>
                      <a:pt x="67576" y="53327"/>
                    </a:lnTo>
                    <a:lnTo>
                      <a:pt x="59791" y="52489"/>
                    </a:lnTo>
                    <a:lnTo>
                      <a:pt x="58445" y="51663"/>
                    </a:lnTo>
                    <a:lnTo>
                      <a:pt x="52235" y="47891"/>
                    </a:lnTo>
                    <a:lnTo>
                      <a:pt x="45516" y="40830"/>
                    </a:lnTo>
                    <a:lnTo>
                      <a:pt x="45199" y="44538"/>
                    </a:lnTo>
                    <a:lnTo>
                      <a:pt x="45364" y="48158"/>
                    </a:lnTo>
                    <a:lnTo>
                      <a:pt x="48514" y="51663"/>
                    </a:lnTo>
                    <a:lnTo>
                      <a:pt x="42214" y="49834"/>
                    </a:lnTo>
                    <a:lnTo>
                      <a:pt x="42087" y="49136"/>
                    </a:lnTo>
                    <a:lnTo>
                      <a:pt x="40563" y="40551"/>
                    </a:lnTo>
                    <a:lnTo>
                      <a:pt x="31140" y="38176"/>
                    </a:lnTo>
                    <a:lnTo>
                      <a:pt x="30556" y="46837"/>
                    </a:lnTo>
                    <a:lnTo>
                      <a:pt x="37109" y="53822"/>
                    </a:lnTo>
                    <a:lnTo>
                      <a:pt x="44538" y="56794"/>
                    </a:lnTo>
                    <a:lnTo>
                      <a:pt x="39738" y="56476"/>
                    </a:lnTo>
                    <a:lnTo>
                      <a:pt x="31864" y="53733"/>
                    </a:lnTo>
                    <a:lnTo>
                      <a:pt x="30137" y="52171"/>
                    </a:lnTo>
                    <a:lnTo>
                      <a:pt x="36931" y="59461"/>
                    </a:lnTo>
                    <a:lnTo>
                      <a:pt x="42049" y="62433"/>
                    </a:lnTo>
                    <a:lnTo>
                      <a:pt x="48348" y="63093"/>
                    </a:lnTo>
                    <a:lnTo>
                      <a:pt x="38493" y="62433"/>
                    </a:lnTo>
                    <a:lnTo>
                      <a:pt x="30327" y="58813"/>
                    </a:lnTo>
                    <a:lnTo>
                      <a:pt x="24574" y="53441"/>
                    </a:lnTo>
                    <a:lnTo>
                      <a:pt x="21971" y="47586"/>
                    </a:lnTo>
                    <a:lnTo>
                      <a:pt x="20523" y="37096"/>
                    </a:lnTo>
                    <a:lnTo>
                      <a:pt x="22301" y="30137"/>
                    </a:lnTo>
                    <a:lnTo>
                      <a:pt x="22352" y="29959"/>
                    </a:lnTo>
                    <a:lnTo>
                      <a:pt x="33096" y="30467"/>
                    </a:lnTo>
                    <a:lnTo>
                      <a:pt x="32537" y="29959"/>
                    </a:lnTo>
                    <a:lnTo>
                      <a:pt x="30340" y="27952"/>
                    </a:lnTo>
                    <a:lnTo>
                      <a:pt x="25666" y="26162"/>
                    </a:lnTo>
                    <a:lnTo>
                      <a:pt x="21526" y="30137"/>
                    </a:lnTo>
                    <a:lnTo>
                      <a:pt x="23533" y="23723"/>
                    </a:lnTo>
                    <a:lnTo>
                      <a:pt x="31318" y="22186"/>
                    </a:lnTo>
                    <a:lnTo>
                      <a:pt x="31673" y="22123"/>
                    </a:lnTo>
                    <a:lnTo>
                      <a:pt x="33769" y="24333"/>
                    </a:lnTo>
                    <a:lnTo>
                      <a:pt x="32778" y="22186"/>
                    </a:lnTo>
                    <a:lnTo>
                      <a:pt x="31292" y="20840"/>
                    </a:lnTo>
                    <a:lnTo>
                      <a:pt x="29629" y="20015"/>
                    </a:lnTo>
                    <a:lnTo>
                      <a:pt x="33439" y="16217"/>
                    </a:lnTo>
                    <a:lnTo>
                      <a:pt x="37731" y="16116"/>
                    </a:lnTo>
                    <a:lnTo>
                      <a:pt x="33629" y="13690"/>
                    </a:lnTo>
                    <a:lnTo>
                      <a:pt x="27444" y="15405"/>
                    </a:lnTo>
                    <a:lnTo>
                      <a:pt x="21018" y="22186"/>
                    </a:lnTo>
                    <a:lnTo>
                      <a:pt x="21386" y="11874"/>
                    </a:lnTo>
                    <a:lnTo>
                      <a:pt x="20624" y="9690"/>
                    </a:lnTo>
                    <a:lnTo>
                      <a:pt x="18745" y="23177"/>
                    </a:lnTo>
                    <a:lnTo>
                      <a:pt x="18440" y="26657"/>
                    </a:lnTo>
                    <a:lnTo>
                      <a:pt x="18034" y="29108"/>
                    </a:lnTo>
                    <a:lnTo>
                      <a:pt x="17932" y="33705"/>
                    </a:lnTo>
                    <a:lnTo>
                      <a:pt x="17373" y="39954"/>
                    </a:lnTo>
                    <a:lnTo>
                      <a:pt x="19138" y="47891"/>
                    </a:lnTo>
                    <a:lnTo>
                      <a:pt x="19215" y="48158"/>
                    </a:lnTo>
                    <a:lnTo>
                      <a:pt x="24155" y="55880"/>
                    </a:lnTo>
                    <a:lnTo>
                      <a:pt x="32956" y="62103"/>
                    </a:lnTo>
                    <a:lnTo>
                      <a:pt x="30302" y="62433"/>
                    </a:lnTo>
                    <a:lnTo>
                      <a:pt x="25882" y="62039"/>
                    </a:lnTo>
                    <a:lnTo>
                      <a:pt x="21856" y="60769"/>
                    </a:lnTo>
                    <a:lnTo>
                      <a:pt x="28765" y="64693"/>
                    </a:lnTo>
                    <a:lnTo>
                      <a:pt x="38684" y="66421"/>
                    </a:lnTo>
                    <a:lnTo>
                      <a:pt x="50228" y="65125"/>
                    </a:lnTo>
                    <a:lnTo>
                      <a:pt x="54864" y="63093"/>
                    </a:lnTo>
                    <a:lnTo>
                      <a:pt x="61849" y="60032"/>
                    </a:lnTo>
                    <a:lnTo>
                      <a:pt x="62014" y="59956"/>
                    </a:lnTo>
                    <a:lnTo>
                      <a:pt x="56286" y="60032"/>
                    </a:lnTo>
                    <a:lnTo>
                      <a:pt x="49936" y="58039"/>
                    </a:lnTo>
                    <a:lnTo>
                      <a:pt x="47879" y="56794"/>
                    </a:lnTo>
                    <a:lnTo>
                      <a:pt x="43700" y="54292"/>
                    </a:lnTo>
                    <a:lnTo>
                      <a:pt x="38290" y="49136"/>
                    </a:lnTo>
                    <a:lnTo>
                      <a:pt x="46558" y="53238"/>
                    </a:lnTo>
                    <a:lnTo>
                      <a:pt x="56134" y="56299"/>
                    </a:lnTo>
                    <a:lnTo>
                      <a:pt x="66294" y="56045"/>
                    </a:lnTo>
                    <a:lnTo>
                      <a:pt x="70942" y="53327"/>
                    </a:lnTo>
                    <a:lnTo>
                      <a:pt x="76339" y="50190"/>
                    </a:lnTo>
                    <a:close/>
                  </a:path>
                  <a:path w="132715" h="132715">
                    <a:moveTo>
                      <a:pt x="80327" y="54063"/>
                    </a:moveTo>
                    <a:lnTo>
                      <a:pt x="79209" y="52984"/>
                    </a:lnTo>
                    <a:lnTo>
                      <a:pt x="78130" y="51854"/>
                    </a:lnTo>
                    <a:lnTo>
                      <a:pt x="63233" y="64935"/>
                    </a:lnTo>
                    <a:lnTo>
                      <a:pt x="62763" y="65265"/>
                    </a:lnTo>
                    <a:lnTo>
                      <a:pt x="62763" y="69430"/>
                    </a:lnTo>
                    <a:lnTo>
                      <a:pt x="58407" y="75349"/>
                    </a:lnTo>
                    <a:lnTo>
                      <a:pt x="52806" y="84315"/>
                    </a:lnTo>
                    <a:lnTo>
                      <a:pt x="41973" y="91668"/>
                    </a:lnTo>
                    <a:lnTo>
                      <a:pt x="40500" y="92468"/>
                    </a:lnTo>
                    <a:lnTo>
                      <a:pt x="38925" y="93268"/>
                    </a:lnTo>
                    <a:lnTo>
                      <a:pt x="39751" y="91630"/>
                    </a:lnTo>
                    <a:lnTo>
                      <a:pt x="40563" y="90131"/>
                    </a:lnTo>
                    <a:lnTo>
                      <a:pt x="42481" y="87299"/>
                    </a:lnTo>
                    <a:lnTo>
                      <a:pt x="47879" y="79387"/>
                    </a:lnTo>
                    <a:lnTo>
                      <a:pt x="56832" y="73787"/>
                    </a:lnTo>
                    <a:lnTo>
                      <a:pt x="62763" y="69430"/>
                    </a:lnTo>
                    <a:lnTo>
                      <a:pt x="62763" y="65265"/>
                    </a:lnTo>
                    <a:lnTo>
                      <a:pt x="48679" y="74841"/>
                    </a:lnTo>
                    <a:lnTo>
                      <a:pt x="36347" y="81483"/>
                    </a:lnTo>
                    <a:lnTo>
                      <a:pt x="28155" y="84759"/>
                    </a:lnTo>
                    <a:lnTo>
                      <a:pt x="30784" y="86639"/>
                    </a:lnTo>
                    <a:lnTo>
                      <a:pt x="36195" y="88353"/>
                    </a:lnTo>
                    <a:lnTo>
                      <a:pt x="38481" y="87299"/>
                    </a:lnTo>
                    <a:lnTo>
                      <a:pt x="36893" y="89662"/>
                    </a:lnTo>
                    <a:lnTo>
                      <a:pt x="33121" y="97040"/>
                    </a:lnTo>
                    <a:lnTo>
                      <a:pt x="33489" y="98679"/>
                    </a:lnTo>
                    <a:lnTo>
                      <a:pt x="35140" y="99072"/>
                    </a:lnTo>
                    <a:lnTo>
                      <a:pt x="42519" y="95288"/>
                    </a:lnTo>
                    <a:lnTo>
                      <a:pt x="44894" y="93700"/>
                    </a:lnTo>
                    <a:lnTo>
                      <a:pt x="43840" y="95999"/>
                    </a:lnTo>
                    <a:lnTo>
                      <a:pt x="45554" y="101396"/>
                    </a:lnTo>
                    <a:lnTo>
                      <a:pt x="47409" y="104025"/>
                    </a:lnTo>
                    <a:lnTo>
                      <a:pt x="50698" y="95834"/>
                    </a:lnTo>
                    <a:lnTo>
                      <a:pt x="51841" y="93700"/>
                    </a:lnTo>
                    <a:lnTo>
                      <a:pt x="52082" y="93268"/>
                    </a:lnTo>
                    <a:lnTo>
                      <a:pt x="57327" y="83515"/>
                    </a:lnTo>
                    <a:lnTo>
                      <a:pt x="66916" y="69430"/>
                    </a:lnTo>
                    <a:lnTo>
                      <a:pt x="67233" y="68961"/>
                    </a:lnTo>
                    <a:lnTo>
                      <a:pt x="80327" y="54063"/>
                    </a:lnTo>
                    <a:close/>
                  </a:path>
                  <a:path w="132715" h="132715">
                    <a:moveTo>
                      <a:pt x="90868" y="20993"/>
                    </a:moveTo>
                    <a:lnTo>
                      <a:pt x="89941" y="15963"/>
                    </a:lnTo>
                    <a:lnTo>
                      <a:pt x="89496" y="13589"/>
                    </a:lnTo>
                    <a:lnTo>
                      <a:pt x="89268" y="12344"/>
                    </a:lnTo>
                    <a:lnTo>
                      <a:pt x="84848" y="6718"/>
                    </a:lnTo>
                    <a:lnTo>
                      <a:pt x="83858" y="5461"/>
                    </a:lnTo>
                    <a:lnTo>
                      <a:pt x="75514" y="1866"/>
                    </a:lnTo>
                    <a:lnTo>
                      <a:pt x="70396" y="2501"/>
                    </a:lnTo>
                    <a:lnTo>
                      <a:pt x="70396" y="7137"/>
                    </a:lnTo>
                    <a:lnTo>
                      <a:pt x="68084" y="11099"/>
                    </a:lnTo>
                    <a:lnTo>
                      <a:pt x="69507" y="13423"/>
                    </a:lnTo>
                    <a:lnTo>
                      <a:pt x="63995" y="15544"/>
                    </a:lnTo>
                    <a:lnTo>
                      <a:pt x="65074" y="19278"/>
                    </a:lnTo>
                    <a:lnTo>
                      <a:pt x="67779" y="20472"/>
                    </a:lnTo>
                    <a:lnTo>
                      <a:pt x="66840" y="23990"/>
                    </a:lnTo>
                    <a:lnTo>
                      <a:pt x="62204" y="25552"/>
                    </a:lnTo>
                    <a:lnTo>
                      <a:pt x="59055" y="24396"/>
                    </a:lnTo>
                    <a:lnTo>
                      <a:pt x="56832" y="13589"/>
                    </a:lnTo>
                    <a:lnTo>
                      <a:pt x="56819" y="13296"/>
                    </a:lnTo>
                    <a:lnTo>
                      <a:pt x="63627" y="7454"/>
                    </a:lnTo>
                    <a:lnTo>
                      <a:pt x="70396" y="7137"/>
                    </a:lnTo>
                    <a:lnTo>
                      <a:pt x="70396" y="2501"/>
                    </a:lnTo>
                    <a:lnTo>
                      <a:pt x="65100" y="3149"/>
                    </a:lnTo>
                    <a:lnTo>
                      <a:pt x="58242" y="7975"/>
                    </a:lnTo>
                    <a:lnTo>
                      <a:pt x="55753" y="14249"/>
                    </a:lnTo>
                    <a:lnTo>
                      <a:pt x="56438" y="20472"/>
                    </a:lnTo>
                    <a:lnTo>
                      <a:pt x="59080" y="25133"/>
                    </a:lnTo>
                    <a:lnTo>
                      <a:pt x="63601" y="29883"/>
                    </a:lnTo>
                    <a:lnTo>
                      <a:pt x="71869" y="27279"/>
                    </a:lnTo>
                    <a:lnTo>
                      <a:pt x="72351" y="25552"/>
                    </a:lnTo>
                    <a:lnTo>
                      <a:pt x="74879" y="16725"/>
                    </a:lnTo>
                    <a:lnTo>
                      <a:pt x="71208" y="14211"/>
                    </a:lnTo>
                    <a:lnTo>
                      <a:pt x="70281" y="13589"/>
                    </a:lnTo>
                    <a:lnTo>
                      <a:pt x="70421" y="13296"/>
                    </a:lnTo>
                    <a:lnTo>
                      <a:pt x="72555" y="8724"/>
                    </a:lnTo>
                    <a:lnTo>
                      <a:pt x="73952" y="7137"/>
                    </a:lnTo>
                    <a:lnTo>
                      <a:pt x="74307" y="6718"/>
                    </a:lnTo>
                    <a:lnTo>
                      <a:pt x="76593" y="6718"/>
                    </a:lnTo>
                    <a:lnTo>
                      <a:pt x="82270" y="6743"/>
                    </a:lnTo>
                    <a:lnTo>
                      <a:pt x="86017" y="9169"/>
                    </a:lnTo>
                    <a:lnTo>
                      <a:pt x="87884" y="13589"/>
                    </a:lnTo>
                    <a:lnTo>
                      <a:pt x="85902" y="11772"/>
                    </a:lnTo>
                    <a:lnTo>
                      <a:pt x="82334" y="10668"/>
                    </a:lnTo>
                    <a:lnTo>
                      <a:pt x="77660" y="12433"/>
                    </a:lnTo>
                    <a:lnTo>
                      <a:pt x="77152" y="15405"/>
                    </a:lnTo>
                    <a:lnTo>
                      <a:pt x="79705" y="16217"/>
                    </a:lnTo>
                    <a:lnTo>
                      <a:pt x="83375" y="17348"/>
                    </a:lnTo>
                    <a:lnTo>
                      <a:pt x="87668" y="20688"/>
                    </a:lnTo>
                    <a:lnTo>
                      <a:pt x="87718" y="21082"/>
                    </a:lnTo>
                    <a:lnTo>
                      <a:pt x="87198" y="26631"/>
                    </a:lnTo>
                    <a:lnTo>
                      <a:pt x="85750" y="23647"/>
                    </a:lnTo>
                    <a:lnTo>
                      <a:pt x="82181" y="21082"/>
                    </a:lnTo>
                    <a:lnTo>
                      <a:pt x="79184" y="20866"/>
                    </a:lnTo>
                    <a:lnTo>
                      <a:pt x="76200" y="20688"/>
                    </a:lnTo>
                    <a:lnTo>
                      <a:pt x="75869" y="24765"/>
                    </a:lnTo>
                    <a:lnTo>
                      <a:pt x="83489" y="31153"/>
                    </a:lnTo>
                    <a:lnTo>
                      <a:pt x="83997" y="35852"/>
                    </a:lnTo>
                    <a:lnTo>
                      <a:pt x="82169" y="42075"/>
                    </a:lnTo>
                    <a:lnTo>
                      <a:pt x="84429" y="38938"/>
                    </a:lnTo>
                    <a:lnTo>
                      <a:pt x="85813" y="32372"/>
                    </a:lnTo>
                    <a:lnTo>
                      <a:pt x="83820" y="27279"/>
                    </a:lnTo>
                    <a:lnTo>
                      <a:pt x="86207" y="28511"/>
                    </a:lnTo>
                    <a:lnTo>
                      <a:pt x="86715" y="30505"/>
                    </a:lnTo>
                    <a:lnTo>
                      <a:pt x="87236" y="34467"/>
                    </a:lnTo>
                    <a:lnTo>
                      <a:pt x="89801" y="27279"/>
                    </a:lnTo>
                    <a:lnTo>
                      <a:pt x="90030" y="26631"/>
                    </a:lnTo>
                    <a:lnTo>
                      <a:pt x="89535" y="20688"/>
                    </a:lnTo>
                    <a:lnTo>
                      <a:pt x="85001" y="15963"/>
                    </a:lnTo>
                    <a:lnTo>
                      <a:pt x="87998" y="16154"/>
                    </a:lnTo>
                    <a:lnTo>
                      <a:pt x="89344" y="18135"/>
                    </a:lnTo>
                    <a:lnTo>
                      <a:pt x="90868" y="20993"/>
                    </a:lnTo>
                    <a:close/>
                  </a:path>
                  <a:path w="132715" h="132715">
                    <a:moveTo>
                      <a:pt x="93370" y="57581"/>
                    </a:moveTo>
                    <a:lnTo>
                      <a:pt x="90932" y="53898"/>
                    </a:lnTo>
                    <a:lnTo>
                      <a:pt x="90932" y="60413"/>
                    </a:lnTo>
                    <a:lnTo>
                      <a:pt x="90131" y="61201"/>
                    </a:lnTo>
                    <a:lnTo>
                      <a:pt x="70993" y="42037"/>
                    </a:lnTo>
                    <a:lnTo>
                      <a:pt x="71793" y="41224"/>
                    </a:lnTo>
                    <a:lnTo>
                      <a:pt x="76835" y="42760"/>
                    </a:lnTo>
                    <a:lnTo>
                      <a:pt x="79832" y="45542"/>
                    </a:lnTo>
                    <a:lnTo>
                      <a:pt x="86969" y="52031"/>
                    </a:lnTo>
                    <a:lnTo>
                      <a:pt x="89408" y="55384"/>
                    </a:lnTo>
                    <a:lnTo>
                      <a:pt x="90932" y="60413"/>
                    </a:lnTo>
                    <a:lnTo>
                      <a:pt x="90932" y="53898"/>
                    </a:lnTo>
                    <a:lnTo>
                      <a:pt x="89700" y="52031"/>
                    </a:lnTo>
                    <a:lnTo>
                      <a:pt x="84658" y="47548"/>
                    </a:lnTo>
                    <a:lnTo>
                      <a:pt x="80149" y="42494"/>
                    </a:lnTo>
                    <a:lnTo>
                      <a:pt x="78244" y="41224"/>
                    </a:lnTo>
                    <a:lnTo>
                      <a:pt x="74612" y="38798"/>
                    </a:lnTo>
                    <a:lnTo>
                      <a:pt x="68033" y="39763"/>
                    </a:lnTo>
                    <a:lnTo>
                      <a:pt x="67627" y="42037"/>
                    </a:lnTo>
                    <a:lnTo>
                      <a:pt x="67564" y="44107"/>
                    </a:lnTo>
                    <a:lnTo>
                      <a:pt x="69824" y="42672"/>
                    </a:lnTo>
                    <a:lnTo>
                      <a:pt x="74155" y="45542"/>
                    </a:lnTo>
                    <a:lnTo>
                      <a:pt x="87553" y="57124"/>
                    </a:lnTo>
                    <a:lnTo>
                      <a:pt x="89496" y="62369"/>
                    </a:lnTo>
                    <a:lnTo>
                      <a:pt x="88049" y="64643"/>
                    </a:lnTo>
                    <a:lnTo>
                      <a:pt x="89369" y="64706"/>
                    </a:lnTo>
                    <a:lnTo>
                      <a:pt x="92379" y="64185"/>
                    </a:lnTo>
                    <a:lnTo>
                      <a:pt x="92824" y="61201"/>
                    </a:lnTo>
                    <a:lnTo>
                      <a:pt x="93370" y="57581"/>
                    </a:lnTo>
                    <a:close/>
                  </a:path>
                  <a:path w="132715" h="132715">
                    <a:moveTo>
                      <a:pt x="101117" y="85686"/>
                    </a:moveTo>
                    <a:lnTo>
                      <a:pt x="100672" y="85775"/>
                    </a:lnTo>
                    <a:lnTo>
                      <a:pt x="98475" y="90309"/>
                    </a:lnTo>
                    <a:lnTo>
                      <a:pt x="101117" y="85686"/>
                    </a:lnTo>
                    <a:close/>
                  </a:path>
                  <a:path w="132715" h="132715">
                    <a:moveTo>
                      <a:pt x="101574" y="67360"/>
                    </a:moveTo>
                    <a:lnTo>
                      <a:pt x="99580" y="65074"/>
                    </a:lnTo>
                    <a:lnTo>
                      <a:pt x="97002" y="64935"/>
                    </a:lnTo>
                    <a:lnTo>
                      <a:pt x="94411" y="64820"/>
                    </a:lnTo>
                    <a:lnTo>
                      <a:pt x="92214" y="66916"/>
                    </a:lnTo>
                    <a:lnTo>
                      <a:pt x="91960" y="72339"/>
                    </a:lnTo>
                    <a:lnTo>
                      <a:pt x="93954" y="74637"/>
                    </a:lnTo>
                    <a:lnTo>
                      <a:pt x="96532" y="74777"/>
                    </a:lnTo>
                    <a:lnTo>
                      <a:pt x="99123" y="74891"/>
                    </a:lnTo>
                    <a:lnTo>
                      <a:pt x="101320" y="72796"/>
                    </a:lnTo>
                    <a:lnTo>
                      <a:pt x="101574" y="67360"/>
                    </a:lnTo>
                    <a:close/>
                  </a:path>
                  <a:path w="132715" h="132715">
                    <a:moveTo>
                      <a:pt x="106349" y="29819"/>
                    </a:moveTo>
                    <a:lnTo>
                      <a:pt x="106184" y="29629"/>
                    </a:lnTo>
                    <a:lnTo>
                      <a:pt x="104457" y="27724"/>
                    </a:lnTo>
                    <a:lnTo>
                      <a:pt x="102552" y="25996"/>
                    </a:lnTo>
                    <a:lnTo>
                      <a:pt x="102552" y="32651"/>
                    </a:lnTo>
                    <a:lnTo>
                      <a:pt x="97320" y="37045"/>
                    </a:lnTo>
                    <a:lnTo>
                      <a:pt x="94907" y="37274"/>
                    </a:lnTo>
                    <a:lnTo>
                      <a:pt x="95123" y="34861"/>
                    </a:lnTo>
                    <a:lnTo>
                      <a:pt x="99542" y="29629"/>
                    </a:lnTo>
                    <a:lnTo>
                      <a:pt x="101561" y="30619"/>
                    </a:lnTo>
                    <a:lnTo>
                      <a:pt x="102552" y="32651"/>
                    </a:lnTo>
                    <a:lnTo>
                      <a:pt x="102552" y="25996"/>
                    </a:lnTo>
                    <a:lnTo>
                      <a:pt x="102374" y="25831"/>
                    </a:lnTo>
                    <a:lnTo>
                      <a:pt x="96443" y="28321"/>
                    </a:lnTo>
                    <a:lnTo>
                      <a:pt x="91325" y="38049"/>
                    </a:lnTo>
                    <a:lnTo>
                      <a:pt x="87058" y="43319"/>
                    </a:lnTo>
                    <a:lnTo>
                      <a:pt x="85788" y="44373"/>
                    </a:lnTo>
                    <a:lnTo>
                      <a:pt x="87795" y="46405"/>
                    </a:lnTo>
                    <a:lnTo>
                      <a:pt x="88849" y="45135"/>
                    </a:lnTo>
                    <a:lnTo>
                      <a:pt x="94132" y="40881"/>
                    </a:lnTo>
                    <a:lnTo>
                      <a:pt x="100965" y="37274"/>
                    </a:lnTo>
                    <a:lnTo>
                      <a:pt x="103835" y="35763"/>
                    </a:lnTo>
                    <a:lnTo>
                      <a:pt x="106349" y="29819"/>
                    </a:lnTo>
                    <a:close/>
                  </a:path>
                  <a:path w="132715" h="132715">
                    <a:moveTo>
                      <a:pt x="116128" y="92125"/>
                    </a:moveTo>
                    <a:lnTo>
                      <a:pt x="111594" y="92049"/>
                    </a:lnTo>
                    <a:lnTo>
                      <a:pt x="115557" y="93573"/>
                    </a:lnTo>
                    <a:lnTo>
                      <a:pt x="116078" y="94462"/>
                    </a:lnTo>
                    <a:lnTo>
                      <a:pt x="116128" y="92125"/>
                    </a:lnTo>
                    <a:close/>
                  </a:path>
                  <a:path w="132715" h="132715">
                    <a:moveTo>
                      <a:pt x="118706" y="90271"/>
                    </a:moveTo>
                    <a:lnTo>
                      <a:pt x="116179" y="87477"/>
                    </a:lnTo>
                    <a:lnTo>
                      <a:pt x="113665" y="84709"/>
                    </a:lnTo>
                    <a:lnTo>
                      <a:pt x="113487" y="84518"/>
                    </a:lnTo>
                    <a:lnTo>
                      <a:pt x="107022" y="83108"/>
                    </a:lnTo>
                    <a:lnTo>
                      <a:pt x="101346" y="85293"/>
                    </a:lnTo>
                    <a:lnTo>
                      <a:pt x="101117" y="85686"/>
                    </a:lnTo>
                    <a:lnTo>
                      <a:pt x="106362" y="84709"/>
                    </a:lnTo>
                    <a:lnTo>
                      <a:pt x="110261" y="86563"/>
                    </a:lnTo>
                    <a:lnTo>
                      <a:pt x="107353" y="87312"/>
                    </a:lnTo>
                    <a:lnTo>
                      <a:pt x="105537" y="89636"/>
                    </a:lnTo>
                    <a:lnTo>
                      <a:pt x="104711" y="91935"/>
                    </a:lnTo>
                    <a:lnTo>
                      <a:pt x="111594" y="92049"/>
                    </a:lnTo>
                    <a:lnTo>
                      <a:pt x="108356" y="90792"/>
                    </a:lnTo>
                    <a:lnTo>
                      <a:pt x="110718" y="89573"/>
                    </a:lnTo>
                    <a:lnTo>
                      <a:pt x="113982" y="87477"/>
                    </a:lnTo>
                    <a:lnTo>
                      <a:pt x="118706" y="90271"/>
                    </a:lnTo>
                    <a:close/>
                  </a:path>
                  <a:path w="132715" h="132715">
                    <a:moveTo>
                      <a:pt x="122491" y="111569"/>
                    </a:moveTo>
                    <a:lnTo>
                      <a:pt x="121335" y="111163"/>
                    </a:lnTo>
                    <a:lnTo>
                      <a:pt x="120319" y="110807"/>
                    </a:lnTo>
                    <a:lnTo>
                      <a:pt x="110007" y="111163"/>
                    </a:lnTo>
                    <a:lnTo>
                      <a:pt x="110515" y="110680"/>
                    </a:lnTo>
                    <a:lnTo>
                      <a:pt x="116789" y="104736"/>
                    </a:lnTo>
                    <a:lnTo>
                      <a:pt x="117386" y="102552"/>
                    </a:lnTo>
                    <a:lnTo>
                      <a:pt x="118440" y="98755"/>
                    </a:lnTo>
                    <a:lnTo>
                      <a:pt x="118414" y="98425"/>
                    </a:lnTo>
                    <a:lnTo>
                      <a:pt x="116078" y="94462"/>
                    </a:lnTo>
                    <a:lnTo>
                      <a:pt x="115963" y="98755"/>
                    </a:lnTo>
                    <a:lnTo>
                      <a:pt x="112166" y="102552"/>
                    </a:lnTo>
                    <a:lnTo>
                      <a:pt x="111328" y="100888"/>
                    </a:lnTo>
                    <a:lnTo>
                      <a:pt x="110007" y="99415"/>
                    </a:lnTo>
                    <a:lnTo>
                      <a:pt x="107848" y="98425"/>
                    </a:lnTo>
                    <a:lnTo>
                      <a:pt x="109855" y="100317"/>
                    </a:lnTo>
                    <a:lnTo>
                      <a:pt x="109956" y="101053"/>
                    </a:lnTo>
                    <a:lnTo>
                      <a:pt x="108445" y="108661"/>
                    </a:lnTo>
                    <a:lnTo>
                      <a:pt x="102057" y="110680"/>
                    </a:lnTo>
                    <a:lnTo>
                      <a:pt x="106032" y="106540"/>
                    </a:lnTo>
                    <a:lnTo>
                      <a:pt x="104241" y="101854"/>
                    </a:lnTo>
                    <a:lnTo>
                      <a:pt x="101714" y="99085"/>
                    </a:lnTo>
                    <a:lnTo>
                      <a:pt x="102222" y="109829"/>
                    </a:lnTo>
                    <a:lnTo>
                      <a:pt x="95110" y="111645"/>
                    </a:lnTo>
                    <a:lnTo>
                      <a:pt x="69100" y="83832"/>
                    </a:lnTo>
                    <a:lnTo>
                      <a:pt x="69748" y="89966"/>
                    </a:lnTo>
                    <a:lnTo>
                      <a:pt x="69862" y="90309"/>
                    </a:lnTo>
                    <a:lnTo>
                      <a:pt x="72745" y="95262"/>
                    </a:lnTo>
                    <a:lnTo>
                      <a:pt x="80010" y="102044"/>
                    </a:lnTo>
                    <a:lnTo>
                      <a:pt x="78447" y="100317"/>
                    </a:lnTo>
                    <a:lnTo>
                      <a:pt x="75717" y="92456"/>
                    </a:lnTo>
                    <a:lnTo>
                      <a:pt x="75387" y="87630"/>
                    </a:lnTo>
                    <a:lnTo>
                      <a:pt x="78346" y="95084"/>
                    </a:lnTo>
                    <a:lnTo>
                      <a:pt x="85344" y="101650"/>
                    </a:lnTo>
                    <a:lnTo>
                      <a:pt x="93992" y="101053"/>
                    </a:lnTo>
                    <a:lnTo>
                      <a:pt x="92202" y="93916"/>
                    </a:lnTo>
                    <a:lnTo>
                      <a:pt x="91617" y="91617"/>
                    </a:lnTo>
                    <a:lnTo>
                      <a:pt x="82334" y="89966"/>
                    </a:lnTo>
                    <a:lnTo>
                      <a:pt x="80518" y="83667"/>
                    </a:lnTo>
                    <a:lnTo>
                      <a:pt x="84023" y="86804"/>
                    </a:lnTo>
                    <a:lnTo>
                      <a:pt x="87642" y="86995"/>
                    </a:lnTo>
                    <a:lnTo>
                      <a:pt x="91351" y="86664"/>
                    </a:lnTo>
                    <a:lnTo>
                      <a:pt x="88201" y="83667"/>
                    </a:lnTo>
                    <a:lnTo>
                      <a:pt x="84289" y="79946"/>
                    </a:lnTo>
                    <a:lnTo>
                      <a:pt x="79705" y="72402"/>
                    </a:lnTo>
                    <a:lnTo>
                      <a:pt x="78854" y="64617"/>
                    </a:lnTo>
                    <a:lnTo>
                      <a:pt x="83007" y="57213"/>
                    </a:lnTo>
                    <a:lnTo>
                      <a:pt x="82003" y="55829"/>
                    </a:lnTo>
                    <a:lnTo>
                      <a:pt x="76149" y="65887"/>
                    </a:lnTo>
                    <a:lnTo>
                      <a:pt x="75882" y="76060"/>
                    </a:lnTo>
                    <a:lnTo>
                      <a:pt x="78943" y="85636"/>
                    </a:lnTo>
                    <a:lnTo>
                      <a:pt x="83058" y="93916"/>
                    </a:lnTo>
                    <a:lnTo>
                      <a:pt x="77901" y="88493"/>
                    </a:lnTo>
                    <a:lnTo>
                      <a:pt x="77381" y="87630"/>
                    </a:lnTo>
                    <a:lnTo>
                      <a:pt x="75107" y="83832"/>
                    </a:lnTo>
                    <a:lnTo>
                      <a:pt x="74155" y="82245"/>
                    </a:lnTo>
                    <a:lnTo>
                      <a:pt x="72199" y="76060"/>
                    </a:lnTo>
                    <a:lnTo>
                      <a:pt x="72237" y="70192"/>
                    </a:lnTo>
                    <a:lnTo>
                      <a:pt x="67068" y="81978"/>
                    </a:lnTo>
                    <a:lnTo>
                      <a:pt x="65951" y="91935"/>
                    </a:lnTo>
                    <a:lnTo>
                      <a:pt x="65836" y="93916"/>
                    </a:lnTo>
                    <a:lnTo>
                      <a:pt x="67487" y="103428"/>
                    </a:lnTo>
                    <a:lnTo>
                      <a:pt x="71412" y="110337"/>
                    </a:lnTo>
                    <a:lnTo>
                      <a:pt x="70142" y="106299"/>
                    </a:lnTo>
                    <a:lnTo>
                      <a:pt x="69773" y="102044"/>
                    </a:lnTo>
                    <a:lnTo>
                      <a:pt x="70091" y="99237"/>
                    </a:lnTo>
                    <a:lnTo>
                      <a:pt x="76314" y="108026"/>
                    </a:lnTo>
                    <a:lnTo>
                      <a:pt x="84061" y="112991"/>
                    </a:lnTo>
                    <a:lnTo>
                      <a:pt x="92240" y="114808"/>
                    </a:lnTo>
                    <a:lnTo>
                      <a:pt x="99745" y="114134"/>
                    </a:lnTo>
                    <a:lnTo>
                      <a:pt x="103073" y="114160"/>
                    </a:lnTo>
                    <a:lnTo>
                      <a:pt x="103212" y="114134"/>
                    </a:lnTo>
                    <a:lnTo>
                      <a:pt x="105549" y="113741"/>
                    </a:lnTo>
                    <a:lnTo>
                      <a:pt x="109016" y="113449"/>
                    </a:lnTo>
                    <a:lnTo>
                      <a:pt x="121970" y="111645"/>
                    </a:lnTo>
                    <a:lnTo>
                      <a:pt x="122491" y="111569"/>
                    </a:lnTo>
                    <a:close/>
                  </a:path>
                  <a:path w="132715" h="132715">
                    <a:moveTo>
                      <a:pt x="124891" y="112420"/>
                    </a:moveTo>
                    <a:lnTo>
                      <a:pt x="124244" y="111328"/>
                    </a:lnTo>
                    <a:lnTo>
                      <a:pt x="122491" y="111569"/>
                    </a:lnTo>
                    <a:lnTo>
                      <a:pt x="124891" y="112420"/>
                    </a:lnTo>
                    <a:close/>
                  </a:path>
                  <a:path w="132715" h="132715">
                    <a:moveTo>
                      <a:pt x="130314" y="56680"/>
                    </a:moveTo>
                    <a:lnTo>
                      <a:pt x="126720" y="48348"/>
                    </a:lnTo>
                    <a:lnTo>
                      <a:pt x="121577" y="44310"/>
                    </a:lnTo>
                    <a:lnTo>
                      <a:pt x="119824" y="42951"/>
                    </a:lnTo>
                    <a:lnTo>
                      <a:pt x="111188" y="41338"/>
                    </a:lnTo>
                    <a:lnTo>
                      <a:pt x="114071" y="42862"/>
                    </a:lnTo>
                    <a:lnTo>
                      <a:pt x="116027" y="44221"/>
                    </a:lnTo>
                    <a:lnTo>
                      <a:pt x="116217" y="47218"/>
                    </a:lnTo>
                    <a:lnTo>
                      <a:pt x="113322" y="44450"/>
                    </a:lnTo>
                    <a:lnTo>
                      <a:pt x="111467" y="42672"/>
                    </a:lnTo>
                    <a:lnTo>
                      <a:pt x="105549" y="42164"/>
                    </a:lnTo>
                    <a:lnTo>
                      <a:pt x="97726" y="44958"/>
                    </a:lnTo>
                    <a:lnTo>
                      <a:pt x="101676" y="45478"/>
                    </a:lnTo>
                    <a:lnTo>
                      <a:pt x="103682" y="45986"/>
                    </a:lnTo>
                    <a:lnTo>
                      <a:pt x="104902" y="48387"/>
                    </a:lnTo>
                    <a:lnTo>
                      <a:pt x="104457" y="48209"/>
                    </a:lnTo>
                    <a:lnTo>
                      <a:pt x="99834" y="46380"/>
                    </a:lnTo>
                    <a:lnTo>
                      <a:pt x="93243" y="47777"/>
                    </a:lnTo>
                    <a:lnTo>
                      <a:pt x="90106" y="50050"/>
                    </a:lnTo>
                    <a:lnTo>
                      <a:pt x="96342" y="48209"/>
                    </a:lnTo>
                    <a:lnTo>
                      <a:pt x="101028" y="48717"/>
                    </a:lnTo>
                    <a:lnTo>
                      <a:pt x="107416" y="56337"/>
                    </a:lnTo>
                    <a:lnTo>
                      <a:pt x="111493" y="56019"/>
                    </a:lnTo>
                    <a:lnTo>
                      <a:pt x="111125" y="50050"/>
                    </a:lnTo>
                    <a:lnTo>
                      <a:pt x="109931" y="48387"/>
                    </a:lnTo>
                    <a:lnTo>
                      <a:pt x="108534" y="46456"/>
                    </a:lnTo>
                    <a:lnTo>
                      <a:pt x="105562" y="45021"/>
                    </a:lnTo>
                    <a:lnTo>
                      <a:pt x="111417" y="44450"/>
                    </a:lnTo>
                    <a:lnTo>
                      <a:pt x="114833" y="48818"/>
                    </a:lnTo>
                    <a:lnTo>
                      <a:pt x="116763" y="55054"/>
                    </a:lnTo>
                    <a:lnTo>
                      <a:pt x="119748" y="54546"/>
                    </a:lnTo>
                    <a:lnTo>
                      <a:pt x="121526" y="49860"/>
                    </a:lnTo>
                    <a:lnTo>
                      <a:pt x="120700" y="47218"/>
                    </a:lnTo>
                    <a:lnTo>
                      <a:pt x="120421" y="46316"/>
                    </a:lnTo>
                    <a:lnTo>
                      <a:pt x="118605" y="44310"/>
                    </a:lnTo>
                    <a:lnTo>
                      <a:pt x="123012" y="46202"/>
                    </a:lnTo>
                    <a:lnTo>
                      <a:pt x="125399" y="49860"/>
                    </a:lnTo>
                    <a:lnTo>
                      <a:pt x="125463" y="57886"/>
                    </a:lnTo>
                    <a:lnTo>
                      <a:pt x="125056" y="58242"/>
                    </a:lnTo>
                    <a:lnTo>
                      <a:pt x="125056" y="61798"/>
                    </a:lnTo>
                    <a:lnTo>
                      <a:pt x="124447" y="68262"/>
                    </a:lnTo>
                    <a:lnTo>
                      <a:pt x="118833" y="75438"/>
                    </a:lnTo>
                    <a:lnTo>
                      <a:pt x="107797" y="73164"/>
                    </a:lnTo>
                    <a:lnTo>
                      <a:pt x="106641" y="70002"/>
                    </a:lnTo>
                    <a:lnTo>
                      <a:pt x="108191" y="65354"/>
                    </a:lnTo>
                    <a:lnTo>
                      <a:pt x="111696" y="64427"/>
                    </a:lnTo>
                    <a:lnTo>
                      <a:pt x="112903" y="67119"/>
                    </a:lnTo>
                    <a:lnTo>
                      <a:pt x="116649" y="68211"/>
                    </a:lnTo>
                    <a:lnTo>
                      <a:pt x="118097" y="64427"/>
                    </a:lnTo>
                    <a:lnTo>
                      <a:pt x="118770" y="62699"/>
                    </a:lnTo>
                    <a:lnTo>
                      <a:pt x="118795" y="62217"/>
                    </a:lnTo>
                    <a:lnTo>
                      <a:pt x="118897" y="62357"/>
                    </a:lnTo>
                    <a:lnTo>
                      <a:pt x="118770" y="62699"/>
                    </a:lnTo>
                    <a:lnTo>
                      <a:pt x="121081" y="64096"/>
                    </a:lnTo>
                    <a:lnTo>
                      <a:pt x="125056" y="61798"/>
                    </a:lnTo>
                    <a:lnTo>
                      <a:pt x="125056" y="58242"/>
                    </a:lnTo>
                    <a:lnTo>
                      <a:pt x="123456" y="59626"/>
                    </a:lnTo>
                    <a:lnTo>
                      <a:pt x="120561" y="61023"/>
                    </a:lnTo>
                    <a:lnTo>
                      <a:pt x="118605" y="61925"/>
                    </a:lnTo>
                    <a:lnTo>
                      <a:pt x="115455" y="57327"/>
                    </a:lnTo>
                    <a:lnTo>
                      <a:pt x="104914" y="60350"/>
                    </a:lnTo>
                    <a:lnTo>
                      <a:pt x="102298" y="68592"/>
                    </a:lnTo>
                    <a:lnTo>
                      <a:pt x="107048" y="73113"/>
                    </a:lnTo>
                    <a:lnTo>
                      <a:pt x="111709" y="75742"/>
                    </a:lnTo>
                    <a:lnTo>
                      <a:pt x="117919" y="76441"/>
                    </a:lnTo>
                    <a:lnTo>
                      <a:pt x="120446" y="75438"/>
                    </a:lnTo>
                    <a:lnTo>
                      <a:pt x="124206" y="73964"/>
                    </a:lnTo>
                    <a:lnTo>
                      <a:pt x="129019" y="67094"/>
                    </a:lnTo>
                    <a:lnTo>
                      <a:pt x="129679" y="61798"/>
                    </a:lnTo>
                    <a:lnTo>
                      <a:pt x="130314" y="56680"/>
                    </a:lnTo>
                    <a:close/>
                  </a:path>
                  <a:path w="132715" h="132715">
                    <a:moveTo>
                      <a:pt x="132194" y="128041"/>
                    </a:moveTo>
                    <a:lnTo>
                      <a:pt x="132118" y="127355"/>
                    </a:lnTo>
                    <a:lnTo>
                      <a:pt x="131495" y="121704"/>
                    </a:lnTo>
                    <a:lnTo>
                      <a:pt x="130200" y="117017"/>
                    </a:lnTo>
                    <a:lnTo>
                      <a:pt x="126758" y="113068"/>
                    </a:lnTo>
                    <a:lnTo>
                      <a:pt x="124891" y="112420"/>
                    </a:lnTo>
                    <a:lnTo>
                      <a:pt x="127736" y="117233"/>
                    </a:lnTo>
                    <a:lnTo>
                      <a:pt x="127355" y="125222"/>
                    </a:lnTo>
                    <a:lnTo>
                      <a:pt x="124587" y="127355"/>
                    </a:lnTo>
                    <a:lnTo>
                      <a:pt x="123012" y="125933"/>
                    </a:lnTo>
                    <a:lnTo>
                      <a:pt x="121564" y="124675"/>
                    </a:lnTo>
                    <a:lnTo>
                      <a:pt x="117957" y="122250"/>
                    </a:lnTo>
                    <a:lnTo>
                      <a:pt x="112547" y="126682"/>
                    </a:lnTo>
                    <a:lnTo>
                      <a:pt x="114122" y="131521"/>
                    </a:lnTo>
                    <a:lnTo>
                      <a:pt x="128689" y="132194"/>
                    </a:lnTo>
                    <a:lnTo>
                      <a:pt x="132194" y="128041"/>
                    </a:lnTo>
                    <a:close/>
                  </a:path>
                </a:pathLst>
              </a:custGeom>
              <a:solidFill>
                <a:srgbClr val="7DA7D9"/>
              </a:solidFill>
            </p:spPr>
            <p:txBody>
              <a:bodyPr wrap="square" lIns="0" tIns="0" rIns="0" bIns="0" rtlCol="0"/>
              <a:lstStyle/>
              <a:p>
                <a:endParaRPr/>
              </a:p>
            </p:txBody>
          </p:sp>
        </p:grpSp>
        <p:grpSp>
          <p:nvGrpSpPr>
            <p:cNvPr id="888" name="object 888"/>
            <p:cNvGrpSpPr/>
            <p:nvPr/>
          </p:nvGrpSpPr>
          <p:grpSpPr>
            <a:xfrm>
              <a:off x="1901522" y="12713072"/>
              <a:ext cx="119380" cy="45085"/>
              <a:chOff x="1901522" y="12713072"/>
              <a:chExt cx="119380" cy="45085"/>
            </a:xfrm>
          </p:grpSpPr>
          <p:sp>
            <p:nvSpPr>
              <p:cNvPr id="889" name="object 889"/>
              <p:cNvSpPr/>
              <p:nvPr/>
            </p:nvSpPr>
            <p:spPr>
              <a:xfrm>
                <a:off x="1901520" y="12713079"/>
                <a:ext cx="119380" cy="45085"/>
              </a:xfrm>
              <a:custGeom>
                <a:avLst/>
                <a:gdLst/>
                <a:ahLst/>
                <a:cxnLst/>
                <a:rect l="l" t="t" r="r" b="b"/>
                <a:pathLst>
                  <a:path w="119380" h="45084">
                    <a:moveTo>
                      <a:pt x="115976" y="13335"/>
                    </a:moveTo>
                    <a:lnTo>
                      <a:pt x="0" y="13335"/>
                    </a:lnTo>
                    <a:lnTo>
                      <a:pt x="0" y="45059"/>
                    </a:lnTo>
                    <a:lnTo>
                      <a:pt x="115976" y="45059"/>
                    </a:lnTo>
                    <a:lnTo>
                      <a:pt x="115976" y="13335"/>
                    </a:lnTo>
                    <a:close/>
                  </a:path>
                  <a:path w="119380" h="45084">
                    <a:moveTo>
                      <a:pt x="119303" y="0"/>
                    </a:moveTo>
                    <a:lnTo>
                      <a:pt x="12" y="0"/>
                    </a:lnTo>
                    <a:lnTo>
                      <a:pt x="12" y="8102"/>
                    </a:lnTo>
                    <a:lnTo>
                      <a:pt x="119303" y="8102"/>
                    </a:lnTo>
                    <a:lnTo>
                      <a:pt x="119303" y="0"/>
                    </a:lnTo>
                    <a:close/>
                  </a:path>
                </a:pathLst>
              </a:custGeom>
              <a:solidFill>
                <a:srgbClr val="333376"/>
              </a:solidFill>
            </p:spPr>
            <p:txBody>
              <a:bodyPr wrap="square" lIns="0" tIns="0" rIns="0" bIns="0" rtlCol="0"/>
              <a:lstStyle/>
              <a:p>
                <a:endParaRPr/>
              </a:p>
            </p:txBody>
          </p:sp>
          <p:sp>
            <p:nvSpPr>
              <p:cNvPr id="890" name="object 890"/>
              <p:cNvSpPr/>
              <p:nvPr/>
            </p:nvSpPr>
            <p:spPr>
              <a:xfrm>
                <a:off x="1901520" y="12721194"/>
                <a:ext cx="116205" cy="27940"/>
              </a:xfrm>
              <a:custGeom>
                <a:avLst/>
                <a:gdLst/>
                <a:ahLst/>
                <a:cxnLst/>
                <a:rect l="l" t="t" r="r" b="b"/>
                <a:pathLst>
                  <a:path w="116205" h="27940">
                    <a:moveTo>
                      <a:pt x="31800" y="19380"/>
                    </a:moveTo>
                    <a:lnTo>
                      <a:pt x="30441" y="18021"/>
                    </a:lnTo>
                    <a:lnTo>
                      <a:pt x="28752" y="18021"/>
                    </a:lnTo>
                    <a:lnTo>
                      <a:pt x="27063" y="18021"/>
                    </a:lnTo>
                    <a:lnTo>
                      <a:pt x="25717" y="19380"/>
                    </a:lnTo>
                    <a:lnTo>
                      <a:pt x="25717" y="22745"/>
                    </a:lnTo>
                    <a:lnTo>
                      <a:pt x="27063" y="24117"/>
                    </a:lnTo>
                    <a:lnTo>
                      <a:pt x="30441" y="24117"/>
                    </a:lnTo>
                    <a:lnTo>
                      <a:pt x="31800" y="22745"/>
                    </a:lnTo>
                    <a:lnTo>
                      <a:pt x="31800" y="19380"/>
                    </a:lnTo>
                    <a:close/>
                  </a:path>
                  <a:path w="116205" h="27940">
                    <a:moveTo>
                      <a:pt x="57099" y="17475"/>
                    </a:moveTo>
                    <a:lnTo>
                      <a:pt x="54178" y="14541"/>
                    </a:lnTo>
                    <a:lnTo>
                      <a:pt x="50571" y="14541"/>
                    </a:lnTo>
                    <a:lnTo>
                      <a:pt x="46977" y="14541"/>
                    </a:lnTo>
                    <a:lnTo>
                      <a:pt x="44043" y="17475"/>
                    </a:lnTo>
                    <a:lnTo>
                      <a:pt x="44043" y="24676"/>
                    </a:lnTo>
                    <a:lnTo>
                      <a:pt x="46977" y="27609"/>
                    </a:lnTo>
                    <a:lnTo>
                      <a:pt x="54178" y="27609"/>
                    </a:lnTo>
                    <a:lnTo>
                      <a:pt x="57099" y="24676"/>
                    </a:lnTo>
                    <a:lnTo>
                      <a:pt x="57099" y="17475"/>
                    </a:lnTo>
                    <a:close/>
                  </a:path>
                  <a:path w="116205" h="27940">
                    <a:moveTo>
                      <a:pt x="75438" y="19380"/>
                    </a:moveTo>
                    <a:lnTo>
                      <a:pt x="74079" y="18021"/>
                    </a:lnTo>
                    <a:lnTo>
                      <a:pt x="72390" y="18021"/>
                    </a:lnTo>
                    <a:lnTo>
                      <a:pt x="70700" y="18021"/>
                    </a:lnTo>
                    <a:lnTo>
                      <a:pt x="69354" y="19380"/>
                    </a:lnTo>
                    <a:lnTo>
                      <a:pt x="69354" y="22745"/>
                    </a:lnTo>
                    <a:lnTo>
                      <a:pt x="70700" y="24117"/>
                    </a:lnTo>
                    <a:lnTo>
                      <a:pt x="74079" y="24117"/>
                    </a:lnTo>
                    <a:lnTo>
                      <a:pt x="75438" y="22745"/>
                    </a:lnTo>
                    <a:lnTo>
                      <a:pt x="75438" y="19380"/>
                    </a:lnTo>
                    <a:close/>
                  </a:path>
                  <a:path w="116205" h="27940">
                    <a:moveTo>
                      <a:pt x="115976" y="0"/>
                    </a:moveTo>
                    <a:lnTo>
                      <a:pt x="0" y="0"/>
                    </a:lnTo>
                    <a:lnTo>
                      <a:pt x="0" y="5207"/>
                    </a:lnTo>
                    <a:lnTo>
                      <a:pt x="115976" y="5207"/>
                    </a:lnTo>
                    <a:lnTo>
                      <a:pt x="115976" y="0"/>
                    </a:lnTo>
                    <a:close/>
                  </a:path>
                </a:pathLst>
              </a:custGeom>
              <a:solidFill>
                <a:srgbClr val="7DA7D9"/>
              </a:solidFill>
            </p:spPr>
            <p:txBody>
              <a:bodyPr wrap="square" lIns="0" tIns="0" rIns="0" bIns="0" rtlCol="0"/>
              <a:lstStyle/>
              <a:p>
                <a:endParaRPr/>
              </a:p>
            </p:txBody>
          </p:sp>
        </p:grpSp>
        <p:grpSp>
          <p:nvGrpSpPr>
            <p:cNvPr id="891" name="object 891"/>
            <p:cNvGrpSpPr/>
            <p:nvPr/>
          </p:nvGrpSpPr>
          <p:grpSpPr>
            <a:xfrm>
              <a:off x="2006639" y="12692284"/>
              <a:ext cx="248285" cy="83185"/>
              <a:chOff x="2006639" y="12692284"/>
              <a:chExt cx="248285" cy="83185"/>
            </a:xfrm>
          </p:grpSpPr>
          <p:sp>
            <p:nvSpPr>
              <p:cNvPr id="892" name="object 892"/>
              <p:cNvSpPr/>
              <p:nvPr/>
            </p:nvSpPr>
            <p:spPr>
              <a:xfrm>
                <a:off x="2136762" y="12713078"/>
                <a:ext cx="118110" cy="45085"/>
              </a:xfrm>
              <a:custGeom>
                <a:avLst/>
                <a:gdLst/>
                <a:ahLst/>
                <a:cxnLst/>
                <a:rect l="l" t="t" r="r" b="b"/>
                <a:pathLst>
                  <a:path w="118110" h="45084">
                    <a:moveTo>
                      <a:pt x="117970" y="13335"/>
                    </a:moveTo>
                    <a:lnTo>
                      <a:pt x="0" y="13335"/>
                    </a:lnTo>
                    <a:lnTo>
                      <a:pt x="0" y="45059"/>
                    </a:lnTo>
                    <a:lnTo>
                      <a:pt x="117970" y="45059"/>
                    </a:lnTo>
                    <a:lnTo>
                      <a:pt x="117970" y="13335"/>
                    </a:lnTo>
                    <a:close/>
                  </a:path>
                  <a:path w="118110" h="45084">
                    <a:moveTo>
                      <a:pt x="117970" y="0"/>
                    </a:moveTo>
                    <a:lnTo>
                      <a:pt x="0" y="0"/>
                    </a:lnTo>
                    <a:lnTo>
                      <a:pt x="0" y="8102"/>
                    </a:lnTo>
                    <a:lnTo>
                      <a:pt x="117970" y="8102"/>
                    </a:lnTo>
                    <a:lnTo>
                      <a:pt x="117970" y="0"/>
                    </a:lnTo>
                    <a:close/>
                  </a:path>
                </a:pathLst>
              </a:custGeom>
              <a:solidFill>
                <a:srgbClr val="333376"/>
              </a:solidFill>
            </p:spPr>
            <p:txBody>
              <a:bodyPr wrap="square" lIns="0" tIns="0" rIns="0" bIns="0" rtlCol="0"/>
              <a:lstStyle/>
              <a:p>
                <a:endParaRPr/>
              </a:p>
            </p:txBody>
          </p:sp>
          <p:sp>
            <p:nvSpPr>
              <p:cNvPr id="893" name="object 893"/>
              <p:cNvSpPr/>
              <p:nvPr/>
            </p:nvSpPr>
            <p:spPr>
              <a:xfrm>
                <a:off x="2136762" y="12721193"/>
                <a:ext cx="118110" cy="27940"/>
              </a:xfrm>
              <a:custGeom>
                <a:avLst/>
                <a:gdLst/>
                <a:ahLst/>
                <a:cxnLst/>
                <a:rect l="l" t="t" r="r" b="b"/>
                <a:pathLst>
                  <a:path w="118110" h="27940">
                    <a:moveTo>
                      <a:pt x="48615" y="19380"/>
                    </a:moveTo>
                    <a:lnTo>
                      <a:pt x="47269" y="18021"/>
                    </a:lnTo>
                    <a:lnTo>
                      <a:pt x="45580" y="18021"/>
                    </a:lnTo>
                    <a:lnTo>
                      <a:pt x="43891" y="18021"/>
                    </a:lnTo>
                    <a:lnTo>
                      <a:pt x="42532" y="19380"/>
                    </a:lnTo>
                    <a:lnTo>
                      <a:pt x="42532" y="22745"/>
                    </a:lnTo>
                    <a:lnTo>
                      <a:pt x="43891" y="24117"/>
                    </a:lnTo>
                    <a:lnTo>
                      <a:pt x="47269" y="24117"/>
                    </a:lnTo>
                    <a:lnTo>
                      <a:pt x="48615" y="22745"/>
                    </a:lnTo>
                    <a:lnTo>
                      <a:pt x="48615" y="19380"/>
                    </a:lnTo>
                    <a:close/>
                  </a:path>
                  <a:path w="118110" h="27940">
                    <a:moveTo>
                      <a:pt x="73926" y="17475"/>
                    </a:moveTo>
                    <a:lnTo>
                      <a:pt x="71005" y="14541"/>
                    </a:lnTo>
                    <a:lnTo>
                      <a:pt x="67398" y="14541"/>
                    </a:lnTo>
                    <a:lnTo>
                      <a:pt x="63792" y="14541"/>
                    </a:lnTo>
                    <a:lnTo>
                      <a:pt x="60871" y="17475"/>
                    </a:lnTo>
                    <a:lnTo>
                      <a:pt x="60871" y="24676"/>
                    </a:lnTo>
                    <a:lnTo>
                      <a:pt x="63792" y="27609"/>
                    </a:lnTo>
                    <a:lnTo>
                      <a:pt x="71005" y="27609"/>
                    </a:lnTo>
                    <a:lnTo>
                      <a:pt x="73926" y="24676"/>
                    </a:lnTo>
                    <a:lnTo>
                      <a:pt x="73926" y="17475"/>
                    </a:lnTo>
                    <a:close/>
                  </a:path>
                  <a:path w="118110" h="27940">
                    <a:moveTo>
                      <a:pt x="92265" y="19380"/>
                    </a:moveTo>
                    <a:lnTo>
                      <a:pt x="90906" y="18021"/>
                    </a:lnTo>
                    <a:lnTo>
                      <a:pt x="89217" y="18021"/>
                    </a:lnTo>
                    <a:lnTo>
                      <a:pt x="87528" y="18021"/>
                    </a:lnTo>
                    <a:lnTo>
                      <a:pt x="86169" y="19380"/>
                    </a:lnTo>
                    <a:lnTo>
                      <a:pt x="86169" y="22745"/>
                    </a:lnTo>
                    <a:lnTo>
                      <a:pt x="87528" y="24117"/>
                    </a:lnTo>
                    <a:lnTo>
                      <a:pt x="90906" y="24117"/>
                    </a:lnTo>
                    <a:lnTo>
                      <a:pt x="92265" y="22745"/>
                    </a:lnTo>
                    <a:lnTo>
                      <a:pt x="92265" y="19380"/>
                    </a:lnTo>
                    <a:close/>
                  </a:path>
                  <a:path w="118110" h="27940">
                    <a:moveTo>
                      <a:pt x="117970" y="0"/>
                    </a:moveTo>
                    <a:lnTo>
                      <a:pt x="0" y="0"/>
                    </a:lnTo>
                    <a:lnTo>
                      <a:pt x="0" y="5207"/>
                    </a:lnTo>
                    <a:lnTo>
                      <a:pt x="117970" y="5207"/>
                    </a:lnTo>
                    <a:lnTo>
                      <a:pt x="117970" y="0"/>
                    </a:lnTo>
                    <a:close/>
                  </a:path>
                </a:pathLst>
              </a:custGeom>
              <a:solidFill>
                <a:srgbClr val="7DA7D9"/>
              </a:solidFill>
            </p:spPr>
            <p:txBody>
              <a:bodyPr wrap="square" lIns="0" tIns="0" rIns="0" bIns="0" rtlCol="0"/>
              <a:lstStyle/>
              <a:p>
                <a:endParaRPr/>
              </a:p>
            </p:txBody>
          </p:sp>
          <p:sp>
            <p:nvSpPr>
              <p:cNvPr id="894" name="object 894"/>
              <p:cNvSpPr/>
              <p:nvPr/>
            </p:nvSpPr>
            <p:spPr>
              <a:xfrm>
                <a:off x="2006639" y="12692284"/>
                <a:ext cx="145415" cy="83185"/>
              </a:xfrm>
              <a:custGeom>
                <a:avLst/>
                <a:gdLst/>
                <a:ahLst/>
                <a:cxnLst/>
                <a:rect l="l" t="t" r="r" b="b"/>
                <a:pathLst>
                  <a:path w="145414" h="83184">
                    <a:moveTo>
                      <a:pt x="92077" y="0"/>
                    </a:moveTo>
                    <a:lnTo>
                      <a:pt x="53244" y="0"/>
                    </a:lnTo>
                    <a:lnTo>
                      <a:pt x="54471" y="2584"/>
                    </a:lnTo>
                    <a:lnTo>
                      <a:pt x="43899" y="12200"/>
                    </a:lnTo>
                    <a:lnTo>
                      <a:pt x="41598" y="18973"/>
                    </a:lnTo>
                    <a:lnTo>
                      <a:pt x="48477" y="28236"/>
                    </a:lnTo>
                    <a:lnTo>
                      <a:pt x="52406" y="30101"/>
                    </a:lnTo>
                    <a:lnTo>
                      <a:pt x="56595" y="31210"/>
                    </a:lnTo>
                    <a:lnTo>
                      <a:pt x="53716" y="34691"/>
                    </a:lnTo>
                    <a:lnTo>
                      <a:pt x="50530" y="35729"/>
                    </a:lnTo>
                    <a:lnTo>
                      <a:pt x="45421" y="35269"/>
                    </a:lnTo>
                    <a:lnTo>
                      <a:pt x="42742" y="35387"/>
                    </a:lnTo>
                    <a:lnTo>
                      <a:pt x="42601" y="32449"/>
                    </a:lnTo>
                    <a:lnTo>
                      <a:pt x="41680" y="29416"/>
                    </a:lnTo>
                    <a:lnTo>
                      <a:pt x="36453" y="20791"/>
                    </a:lnTo>
                    <a:lnTo>
                      <a:pt x="30494" y="17404"/>
                    </a:lnTo>
                    <a:lnTo>
                      <a:pt x="17786" y="17699"/>
                    </a:lnTo>
                    <a:lnTo>
                      <a:pt x="8712" y="21605"/>
                    </a:lnTo>
                    <a:lnTo>
                      <a:pt x="3579" y="29735"/>
                    </a:lnTo>
                    <a:lnTo>
                      <a:pt x="1007" y="35334"/>
                    </a:lnTo>
                    <a:lnTo>
                      <a:pt x="0" y="41375"/>
                    </a:lnTo>
                    <a:lnTo>
                      <a:pt x="561" y="47709"/>
                    </a:lnTo>
                    <a:lnTo>
                      <a:pt x="35759" y="74302"/>
                    </a:lnTo>
                    <a:lnTo>
                      <a:pt x="43511" y="72523"/>
                    </a:lnTo>
                    <a:lnTo>
                      <a:pt x="50584" y="68935"/>
                    </a:lnTo>
                    <a:lnTo>
                      <a:pt x="56572" y="63683"/>
                    </a:lnTo>
                    <a:lnTo>
                      <a:pt x="61185" y="58432"/>
                    </a:lnTo>
                    <a:lnTo>
                      <a:pt x="62106" y="68426"/>
                    </a:lnTo>
                    <a:lnTo>
                      <a:pt x="72667" y="82715"/>
                    </a:lnTo>
                    <a:lnTo>
                      <a:pt x="83227" y="68402"/>
                    </a:lnTo>
                    <a:lnTo>
                      <a:pt x="84136" y="58384"/>
                    </a:lnTo>
                    <a:lnTo>
                      <a:pt x="88773" y="63659"/>
                    </a:lnTo>
                    <a:lnTo>
                      <a:pt x="94766" y="68911"/>
                    </a:lnTo>
                    <a:lnTo>
                      <a:pt x="101838" y="72500"/>
                    </a:lnTo>
                    <a:lnTo>
                      <a:pt x="109588" y="74279"/>
                    </a:lnTo>
                    <a:lnTo>
                      <a:pt x="117612" y="74102"/>
                    </a:lnTo>
                    <a:lnTo>
                      <a:pt x="145345" y="41355"/>
                    </a:lnTo>
                    <a:lnTo>
                      <a:pt x="144338" y="35320"/>
                    </a:lnTo>
                    <a:lnTo>
                      <a:pt x="141766" y="29735"/>
                    </a:lnTo>
                    <a:lnTo>
                      <a:pt x="136633" y="21581"/>
                    </a:lnTo>
                    <a:lnTo>
                      <a:pt x="127559" y="17699"/>
                    </a:lnTo>
                    <a:lnTo>
                      <a:pt x="114839" y="17380"/>
                    </a:lnTo>
                    <a:lnTo>
                      <a:pt x="108892" y="20767"/>
                    </a:lnTo>
                    <a:lnTo>
                      <a:pt x="103664" y="29416"/>
                    </a:lnTo>
                    <a:lnTo>
                      <a:pt x="102744" y="32437"/>
                    </a:lnTo>
                    <a:lnTo>
                      <a:pt x="102602" y="35387"/>
                    </a:lnTo>
                    <a:lnTo>
                      <a:pt x="99924" y="35245"/>
                    </a:lnTo>
                    <a:lnTo>
                      <a:pt x="94791" y="35705"/>
                    </a:lnTo>
                    <a:lnTo>
                      <a:pt x="91593" y="34643"/>
                    </a:lnTo>
                    <a:lnTo>
                      <a:pt x="88702" y="31115"/>
                    </a:lnTo>
                    <a:lnTo>
                      <a:pt x="93139" y="29924"/>
                    </a:lnTo>
                    <a:lnTo>
                      <a:pt x="96997" y="28012"/>
                    </a:lnTo>
                    <a:lnTo>
                      <a:pt x="103735" y="18926"/>
                    </a:lnTo>
                    <a:lnTo>
                      <a:pt x="101422" y="12177"/>
                    </a:lnTo>
                    <a:lnTo>
                      <a:pt x="90873" y="2536"/>
                    </a:lnTo>
                    <a:lnTo>
                      <a:pt x="92077" y="0"/>
                    </a:lnTo>
                    <a:close/>
                  </a:path>
                </a:pathLst>
              </a:custGeom>
              <a:solidFill>
                <a:srgbClr val="333376"/>
              </a:solidFill>
            </p:spPr>
            <p:txBody>
              <a:bodyPr wrap="square" lIns="0" tIns="0" rIns="0" bIns="0" rtlCol="0"/>
              <a:lstStyle/>
              <a:p>
                <a:endParaRPr/>
              </a:p>
            </p:txBody>
          </p:sp>
          <p:sp>
            <p:nvSpPr>
              <p:cNvPr id="895" name="object 895"/>
              <p:cNvSpPr/>
              <p:nvPr/>
            </p:nvSpPr>
            <p:spPr>
              <a:xfrm>
                <a:off x="2012658" y="12698219"/>
                <a:ext cx="133350" cy="67310"/>
              </a:xfrm>
              <a:custGeom>
                <a:avLst/>
                <a:gdLst/>
                <a:ahLst/>
                <a:cxnLst/>
                <a:rect l="l" t="t" r="r" b="b"/>
                <a:pathLst>
                  <a:path w="133350" h="67309">
                    <a:moveTo>
                      <a:pt x="58610" y="23736"/>
                    </a:moveTo>
                    <a:lnTo>
                      <a:pt x="54165" y="31889"/>
                    </a:lnTo>
                    <a:lnTo>
                      <a:pt x="48920" y="36118"/>
                    </a:lnTo>
                    <a:lnTo>
                      <a:pt x="34772" y="34861"/>
                    </a:lnTo>
                    <a:lnTo>
                      <a:pt x="30975" y="39306"/>
                    </a:lnTo>
                    <a:lnTo>
                      <a:pt x="37401" y="44983"/>
                    </a:lnTo>
                    <a:lnTo>
                      <a:pt x="43624" y="45999"/>
                    </a:lnTo>
                    <a:lnTo>
                      <a:pt x="48082" y="44437"/>
                    </a:lnTo>
                    <a:lnTo>
                      <a:pt x="42722" y="50914"/>
                    </a:lnTo>
                    <a:lnTo>
                      <a:pt x="34848" y="49961"/>
                    </a:lnTo>
                    <a:lnTo>
                      <a:pt x="26619" y="45618"/>
                    </a:lnTo>
                    <a:lnTo>
                      <a:pt x="24130" y="49136"/>
                    </a:lnTo>
                    <a:lnTo>
                      <a:pt x="27025" y="55651"/>
                    </a:lnTo>
                    <a:lnTo>
                      <a:pt x="31788" y="58140"/>
                    </a:lnTo>
                    <a:lnTo>
                      <a:pt x="35623" y="58305"/>
                    </a:lnTo>
                    <a:lnTo>
                      <a:pt x="29273" y="60858"/>
                    </a:lnTo>
                    <a:lnTo>
                      <a:pt x="23025" y="59550"/>
                    </a:lnTo>
                    <a:lnTo>
                      <a:pt x="14986" y="51511"/>
                    </a:lnTo>
                    <a:lnTo>
                      <a:pt x="15214" y="47726"/>
                    </a:lnTo>
                    <a:lnTo>
                      <a:pt x="15417" y="47167"/>
                    </a:lnTo>
                    <a:lnTo>
                      <a:pt x="17830" y="40538"/>
                    </a:lnTo>
                    <a:lnTo>
                      <a:pt x="25654" y="41973"/>
                    </a:lnTo>
                    <a:lnTo>
                      <a:pt x="26974" y="39598"/>
                    </a:lnTo>
                    <a:lnTo>
                      <a:pt x="31750" y="31013"/>
                    </a:lnTo>
                    <a:lnTo>
                      <a:pt x="33261" y="28308"/>
                    </a:lnTo>
                    <a:lnTo>
                      <a:pt x="28054" y="18249"/>
                    </a:lnTo>
                    <a:lnTo>
                      <a:pt x="27559" y="17310"/>
                    </a:lnTo>
                    <a:lnTo>
                      <a:pt x="24879" y="17386"/>
                    </a:lnTo>
                    <a:lnTo>
                      <a:pt x="24879" y="26517"/>
                    </a:lnTo>
                    <a:lnTo>
                      <a:pt x="22275" y="31013"/>
                    </a:lnTo>
                    <a:lnTo>
                      <a:pt x="18313" y="29489"/>
                    </a:lnTo>
                    <a:lnTo>
                      <a:pt x="13462" y="32169"/>
                    </a:lnTo>
                    <a:lnTo>
                      <a:pt x="16878" y="39903"/>
                    </a:lnTo>
                    <a:lnTo>
                      <a:pt x="13106" y="40805"/>
                    </a:lnTo>
                    <a:lnTo>
                      <a:pt x="11430" y="47167"/>
                    </a:lnTo>
                    <a:lnTo>
                      <a:pt x="7632" y="40932"/>
                    </a:lnTo>
                    <a:lnTo>
                      <a:pt x="6134" y="33858"/>
                    </a:lnTo>
                    <a:lnTo>
                      <a:pt x="7213" y="27241"/>
                    </a:lnTo>
                    <a:lnTo>
                      <a:pt x="11099" y="22402"/>
                    </a:lnTo>
                    <a:lnTo>
                      <a:pt x="17399" y="18249"/>
                    </a:lnTo>
                    <a:lnTo>
                      <a:pt x="21742" y="20256"/>
                    </a:lnTo>
                    <a:lnTo>
                      <a:pt x="24879" y="26517"/>
                    </a:lnTo>
                    <a:lnTo>
                      <a:pt x="24879" y="17386"/>
                    </a:lnTo>
                    <a:lnTo>
                      <a:pt x="18161" y="17538"/>
                    </a:lnTo>
                    <a:lnTo>
                      <a:pt x="10807" y="19583"/>
                    </a:lnTo>
                    <a:lnTo>
                      <a:pt x="3835" y="25171"/>
                    </a:lnTo>
                    <a:lnTo>
                      <a:pt x="0" y="34010"/>
                    </a:lnTo>
                    <a:lnTo>
                      <a:pt x="2057" y="45808"/>
                    </a:lnTo>
                    <a:lnTo>
                      <a:pt x="11290" y="57645"/>
                    </a:lnTo>
                    <a:lnTo>
                      <a:pt x="23342" y="62445"/>
                    </a:lnTo>
                    <a:lnTo>
                      <a:pt x="35763" y="60934"/>
                    </a:lnTo>
                    <a:lnTo>
                      <a:pt x="43218" y="55816"/>
                    </a:lnTo>
                    <a:lnTo>
                      <a:pt x="46113" y="53835"/>
                    </a:lnTo>
                    <a:lnTo>
                      <a:pt x="41656" y="55194"/>
                    </a:lnTo>
                    <a:lnTo>
                      <a:pt x="38303" y="55816"/>
                    </a:lnTo>
                    <a:lnTo>
                      <a:pt x="35090" y="52984"/>
                    </a:lnTo>
                    <a:lnTo>
                      <a:pt x="41617" y="51828"/>
                    </a:lnTo>
                    <a:lnTo>
                      <a:pt x="43256" y="50914"/>
                    </a:lnTo>
                    <a:lnTo>
                      <a:pt x="47193" y="48717"/>
                    </a:lnTo>
                    <a:lnTo>
                      <a:pt x="51193" y="44437"/>
                    </a:lnTo>
                    <a:lnTo>
                      <a:pt x="51955" y="43624"/>
                    </a:lnTo>
                    <a:lnTo>
                      <a:pt x="53174" y="41529"/>
                    </a:lnTo>
                    <a:lnTo>
                      <a:pt x="56045" y="36576"/>
                    </a:lnTo>
                    <a:lnTo>
                      <a:pt x="51523" y="40030"/>
                    </a:lnTo>
                    <a:lnTo>
                      <a:pt x="48971" y="41529"/>
                    </a:lnTo>
                    <a:lnTo>
                      <a:pt x="45339" y="40347"/>
                    </a:lnTo>
                    <a:lnTo>
                      <a:pt x="52476" y="37249"/>
                    </a:lnTo>
                    <a:lnTo>
                      <a:pt x="53225" y="36118"/>
                    </a:lnTo>
                    <a:lnTo>
                      <a:pt x="57746" y="29222"/>
                    </a:lnTo>
                    <a:lnTo>
                      <a:pt x="58610" y="23736"/>
                    </a:lnTo>
                    <a:close/>
                  </a:path>
                  <a:path w="133350" h="67309">
                    <a:moveTo>
                      <a:pt x="60909" y="9677"/>
                    </a:moveTo>
                    <a:lnTo>
                      <a:pt x="60845" y="6083"/>
                    </a:lnTo>
                    <a:lnTo>
                      <a:pt x="60286" y="2908"/>
                    </a:lnTo>
                    <a:lnTo>
                      <a:pt x="59410" y="0"/>
                    </a:lnTo>
                    <a:lnTo>
                      <a:pt x="56591" y="0"/>
                    </a:lnTo>
                    <a:lnTo>
                      <a:pt x="57848" y="2628"/>
                    </a:lnTo>
                    <a:lnTo>
                      <a:pt x="58547" y="5715"/>
                    </a:lnTo>
                    <a:lnTo>
                      <a:pt x="58521" y="9309"/>
                    </a:lnTo>
                    <a:lnTo>
                      <a:pt x="59702" y="9817"/>
                    </a:lnTo>
                    <a:lnTo>
                      <a:pt x="60909" y="9677"/>
                    </a:lnTo>
                    <a:close/>
                  </a:path>
                  <a:path w="133350" h="67309">
                    <a:moveTo>
                      <a:pt x="69062" y="0"/>
                    </a:moveTo>
                    <a:lnTo>
                      <a:pt x="64211" y="0"/>
                    </a:lnTo>
                    <a:lnTo>
                      <a:pt x="64350" y="3225"/>
                    </a:lnTo>
                    <a:lnTo>
                      <a:pt x="64427" y="6502"/>
                    </a:lnTo>
                    <a:lnTo>
                      <a:pt x="64414" y="9791"/>
                    </a:lnTo>
                    <a:lnTo>
                      <a:pt x="66636" y="9766"/>
                    </a:lnTo>
                    <a:lnTo>
                      <a:pt x="68859" y="9791"/>
                    </a:lnTo>
                    <a:lnTo>
                      <a:pt x="68846" y="6502"/>
                    </a:lnTo>
                    <a:lnTo>
                      <a:pt x="68922" y="3225"/>
                    </a:lnTo>
                    <a:lnTo>
                      <a:pt x="69062" y="0"/>
                    </a:lnTo>
                    <a:close/>
                  </a:path>
                  <a:path w="133350" h="67309">
                    <a:moveTo>
                      <a:pt x="72224" y="52031"/>
                    </a:moveTo>
                    <a:lnTo>
                      <a:pt x="71361" y="43129"/>
                    </a:lnTo>
                    <a:lnTo>
                      <a:pt x="70840" y="41440"/>
                    </a:lnTo>
                    <a:lnTo>
                      <a:pt x="69684" y="37693"/>
                    </a:lnTo>
                    <a:lnTo>
                      <a:pt x="69684" y="55816"/>
                    </a:lnTo>
                    <a:lnTo>
                      <a:pt x="66636" y="56832"/>
                    </a:lnTo>
                    <a:lnTo>
                      <a:pt x="63588" y="55816"/>
                    </a:lnTo>
                    <a:lnTo>
                      <a:pt x="64427" y="44132"/>
                    </a:lnTo>
                    <a:lnTo>
                      <a:pt x="66636" y="41440"/>
                    </a:lnTo>
                    <a:lnTo>
                      <a:pt x="68846" y="44132"/>
                    </a:lnTo>
                    <a:lnTo>
                      <a:pt x="69684" y="55816"/>
                    </a:lnTo>
                    <a:lnTo>
                      <a:pt x="69684" y="37693"/>
                    </a:lnTo>
                    <a:lnTo>
                      <a:pt x="69481" y="37033"/>
                    </a:lnTo>
                    <a:lnTo>
                      <a:pt x="68453" y="27406"/>
                    </a:lnTo>
                    <a:lnTo>
                      <a:pt x="68681" y="25044"/>
                    </a:lnTo>
                    <a:lnTo>
                      <a:pt x="64592" y="25069"/>
                    </a:lnTo>
                    <a:lnTo>
                      <a:pt x="64820" y="27432"/>
                    </a:lnTo>
                    <a:lnTo>
                      <a:pt x="63804" y="37084"/>
                    </a:lnTo>
                    <a:lnTo>
                      <a:pt x="61912" y="43141"/>
                    </a:lnTo>
                    <a:lnTo>
                      <a:pt x="59842" y="50444"/>
                    </a:lnTo>
                    <a:lnTo>
                      <a:pt x="59639" y="55359"/>
                    </a:lnTo>
                    <a:lnTo>
                      <a:pt x="61760" y="60096"/>
                    </a:lnTo>
                    <a:lnTo>
                      <a:pt x="66636" y="66903"/>
                    </a:lnTo>
                    <a:lnTo>
                      <a:pt x="67906" y="64922"/>
                    </a:lnTo>
                    <a:lnTo>
                      <a:pt x="70434" y="59626"/>
                    </a:lnTo>
                    <a:lnTo>
                      <a:pt x="71094" y="56832"/>
                    </a:lnTo>
                    <a:lnTo>
                      <a:pt x="72224" y="52031"/>
                    </a:lnTo>
                    <a:close/>
                  </a:path>
                  <a:path w="133350" h="67309">
                    <a:moveTo>
                      <a:pt x="76682" y="0"/>
                    </a:moveTo>
                    <a:lnTo>
                      <a:pt x="73875" y="0"/>
                    </a:lnTo>
                    <a:lnTo>
                      <a:pt x="72986" y="2908"/>
                    </a:lnTo>
                    <a:lnTo>
                      <a:pt x="72440" y="6083"/>
                    </a:lnTo>
                    <a:lnTo>
                      <a:pt x="72364" y="9677"/>
                    </a:lnTo>
                    <a:lnTo>
                      <a:pt x="73571" y="9817"/>
                    </a:lnTo>
                    <a:lnTo>
                      <a:pt x="74752" y="9309"/>
                    </a:lnTo>
                    <a:lnTo>
                      <a:pt x="74726" y="5715"/>
                    </a:lnTo>
                    <a:lnTo>
                      <a:pt x="75438" y="2628"/>
                    </a:lnTo>
                    <a:lnTo>
                      <a:pt x="76682" y="0"/>
                    </a:lnTo>
                    <a:close/>
                  </a:path>
                  <a:path w="133350" h="67309">
                    <a:moveTo>
                      <a:pt x="91274" y="11760"/>
                    </a:moveTo>
                    <a:lnTo>
                      <a:pt x="88760" y="8178"/>
                    </a:lnTo>
                    <a:lnTo>
                      <a:pt x="87350" y="6908"/>
                    </a:lnTo>
                    <a:lnTo>
                      <a:pt x="86525" y="10629"/>
                    </a:lnTo>
                    <a:lnTo>
                      <a:pt x="85991" y="10820"/>
                    </a:lnTo>
                    <a:lnTo>
                      <a:pt x="85991" y="12471"/>
                    </a:lnTo>
                    <a:lnTo>
                      <a:pt x="85915" y="14135"/>
                    </a:lnTo>
                    <a:lnTo>
                      <a:pt x="79362" y="17640"/>
                    </a:lnTo>
                    <a:lnTo>
                      <a:pt x="73520" y="18554"/>
                    </a:lnTo>
                    <a:lnTo>
                      <a:pt x="53911" y="17665"/>
                    </a:lnTo>
                    <a:lnTo>
                      <a:pt x="47269" y="14135"/>
                    </a:lnTo>
                    <a:lnTo>
                      <a:pt x="47066" y="12992"/>
                    </a:lnTo>
                    <a:lnTo>
                      <a:pt x="52209" y="14566"/>
                    </a:lnTo>
                    <a:lnTo>
                      <a:pt x="59385" y="16014"/>
                    </a:lnTo>
                    <a:lnTo>
                      <a:pt x="73952" y="16014"/>
                    </a:lnTo>
                    <a:lnTo>
                      <a:pt x="81153" y="15252"/>
                    </a:lnTo>
                    <a:lnTo>
                      <a:pt x="84937" y="13068"/>
                    </a:lnTo>
                    <a:lnTo>
                      <a:pt x="85991" y="12471"/>
                    </a:lnTo>
                    <a:lnTo>
                      <a:pt x="85991" y="10820"/>
                    </a:lnTo>
                    <a:lnTo>
                      <a:pt x="79298" y="13068"/>
                    </a:lnTo>
                    <a:lnTo>
                      <a:pt x="56921" y="13068"/>
                    </a:lnTo>
                    <a:lnTo>
                      <a:pt x="56248" y="12992"/>
                    </a:lnTo>
                    <a:lnTo>
                      <a:pt x="47688" y="12103"/>
                    </a:lnTo>
                    <a:lnTo>
                      <a:pt x="45910" y="6934"/>
                    </a:lnTo>
                    <a:lnTo>
                      <a:pt x="44513" y="8229"/>
                    </a:lnTo>
                    <a:lnTo>
                      <a:pt x="41998" y="11798"/>
                    </a:lnTo>
                    <a:lnTo>
                      <a:pt x="47675" y="19431"/>
                    </a:lnTo>
                    <a:lnTo>
                      <a:pt x="56984" y="21297"/>
                    </a:lnTo>
                    <a:lnTo>
                      <a:pt x="66636" y="20764"/>
                    </a:lnTo>
                    <a:lnTo>
                      <a:pt x="76288" y="21297"/>
                    </a:lnTo>
                    <a:lnTo>
                      <a:pt x="78867" y="20764"/>
                    </a:lnTo>
                    <a:lnTo>
                      <a:pt x="85598" y="19380"/>
                    </a:lnTo>
                    <a:lnTo>
                      <a:pt x="86207" y="18554"/>
                    </a:lnTo>
                    <a:lnTo>
                      <a:pt x="90741" y="12471"/>
                    </a:lnTo>
                    <a:lnTo>
                      <a:pt x="91274" y="11760"/>
                    </a:lnTo>
                    <a:close/>
                  </a:path>
                  <a:path w="133350" h="67309">
                    <a:moveTo>
                      <a:pt x="133299" y="34010"/>
                    </a:moveTo>
                    <a:lnTo>
                      <a:pt x="129463" y="25158"/>
                    </a:lnTo>
                    <a:lnTo>
                      <a:pt x="126936" y="23139"/>
                    </a:lnTo>
                    <a:lnTo>
                      <a:pt x="126936" y="33858"/>
                    </a:lnTo>
                    <a:lnTo>
                      <a:pt x="125412" y="40932"/>
                    </a:lnTo>
                    <a:lnTo>
                      <a:pt x="121869" y="47142"/>
                    </a:lnTo>
                    <a:lnTo>
                      <a:pt x="120180" y="40792"/>
                    </a:lnTo>
                    <a:lnTo>
                      <a:pt x="116420" y="39878"/>
                    </a:lnTo>
                    <a:lnTo>
                      <a:pt x="116560" y="39573"/>
                    </a:lnTo>
                    <a:lnTo>
                      <a:pt x="119824" y="32169"/>
                    </a:lnTo>
                    <a:lnTo>
                      <a:pt x="117741" y="31013"/>
                    </a:lnTo>
                    <a:lnTo>
                      <a:pt x="114960" y="29476"/>
                    </a:lnTo>
                    <a:lnTo>
                      <a:pt x="111023" y="31013"/>
                    </a:lnTo>
                    <a:lnTo>
                      <a:pt x="108419" y="26492"/>
                    </a:lnTo>
                    <a:lnTo>
                      <a:pt x="111556" y="20256"/>
                    </a:lnTo>
                    <a:lnTo>
                      <a:pt x="115900" y="18224"/>
                    </a:lnTo>
                    <a:lnTo>
                      <a:pt x="122199" y="22377"/>
                    </a:lnTo>
                    <a:lnTo>
                      <a:pt x="125996" y="27241"/>
                    </a:lnTo>
                    <a:lnTo>
                      <a:pt x="126936" y="33858"/>
                    </a:lnTo>
                    <a:lnTo>
                      <a:pt x="126936" y="23139"/>
                    </a:lnTo>
                    <a:lnTo>
                      <a:pt x="122478" y="19558"/>
                    </a:lnTo>
                    <a:lnTo>
                      <a:pt x="117678" y="18224"/>
                    </a:lnTo>
                    <a:lnTo>
                      <a:pt x="115125" y="17513"/>
                    </a:lnTo>
                    <a:lnTo>
                      <a:pt x="105740" y="17284"/>
                    </a:lnTo>
                    <a:lnTo>
                      <a:pt x="100037" y="28282"/>
                    </a:lnTo>
                    <a:lnTo>
                      <a:pt x="107632" y="41973"/>
                    </a:lnTo>
                    <a:lnTo>
                      <a:pt x="115468" y="40513"/>
                    </a:lnTo>
                    <a:lnTo>
                      <a:pt x="118071" y="47701"/>
                    </a:lnTo>
                    <a:lnTo>
                      <a:pt x="118313" y="51498"/>
                    </a:lnTo>
                    <a:lnTo>
                      <a:pt x="110261" y="59524"/>
                    </a:lnTo>
                    <a:lnTo>
                      <a:pt x="104025" y="60833"/>
                    </a:lnTo>
                    <a:lnTo>
                      <a:pt x="97663" y="58293"/>
                    </a:lnTo>
                    <a:lnTo>
                      <a:pt x="101523" y="58115"/>
                    </a:lnTo>
                    <a:lnTo>
                      <a:pt x="105943" y="55791"/>
                    </a:lnTo>
                    <a:lnTo>
                      <a:pt x="106260" y="55626"/>
                    </a:lnTo>
                    <a:lnTo>
                      <a:pt x="108369" y="50888"/>
                    </a:lnTo>
                    <a:lnTo>
                      <a:pt x="109169" y="49110"/>
                    </a:lnTo>
                    <a:lnTo>
                      <a:pt x="106667" y="45593"/>
                    </a:lnTo>
                    <a:lnTo>
                      <a:pt x="98437" y="49949"/>
                    </a:lnTo>
                    <a:lnTo>
                      <a:pt x="90576" y="50888"/>
                    </a:lnTo>
                    <a:lnTo>
                      <a:pt x="85217" y="44411"/>
                    </a:lnTo>
                    <a:lnTo>
                      <a:pt x="89674" y="45974"/>
                    </a:lnTo>
                    <a:lnTo>
                      <a:pt x="95885" y="44970"/>
                    </a:lnTo>
                    <a:lnTo>
                      <a:pt x="96507" y="44411"/>
                    </a:lnTo>
                    <a:lnTo>
                      <a:pt x="99783" y="41529"/>
                    </a:lnTo>
                    <a:lnTo>
                      <a:pt x="102323" y="39293"/>
                    </a:lnTo>
                    <a:lnTo>
                      <a:pt x="99618" y="36118"/>
                    </a:lnTo>
                    <a:lnTo>
                      <a:pt x="98526" y="34836"/>
                    </a:lnTo>
                    <a:lnTo>
                      <a:pt x="84378" y="36118"/>
                    </a:lnTo>
                    <a:lnTo>
                      <a:pt x="79121" y="31864"/>
                    </a:lnTo>
                    <a:lnTo>
                      <a:pt x="74676" y="23710"/>
                    </a:lnTo>
                    <a:lnTo>
                      <a:pt x="75552" y="29197"/>
                    </a:lnTo>
                    <a:lnTo>
                      <a:pt x="80810" y="37223"/>
                    </a:lnTo>
                    <a:lnTo>
                      <a:pt x="87947" y="40322"/>
                    </a:lnTo>
                    <a:lnTo>
                      <a:pt x="84315" y="41529"/>
                    </a:lnTo>
                    <a:lnTo>
                      <a:pt x="81762" y="40030"/>
                    </a:lnTo>
                    <a:lnTo>
                      <a:pt x="77241" y="36550"/>
                    </a:lnTo>
                    <a:lnTo>
                      <a:pt x="81330" y="43599"/>
                    </a:lnTo>
                    <a:lnTo>
                      <a:pt x="86093" y="48691"/>
                    </a:lnTo>
                    <a:lnTo>
                      <a:pt x="91668" y="51803"/>
                    </a:lnTo>
                    <a:lnTo>
                      <a:pt x="98196" y="52959"/>
                    </a:lnTo>
                    <a:lnTo>
                      <a:pt x="94983" y="55791"/>
                    </a:lnTo>
                    <a:lnTo>
                      <a:pt x="91630" y="55168"/>
                    </a:lnTo>
                    <a:lnTo>
                      <a:pt x="87185" y="53809"/>
                    </a:lnTo>
                    <a:lnTo>
                      <a:pt x="97536" y="60921"/>
                    </a:lnTo>
                    <a:lnTo>
                      <a:pt x="109956" y="62433"/>
                    </a:lnTo>
                    <a:lnTo>
                      <a:pt x="113969" y="60833"/>
                    </a:lnTo>
                    <a:lnTo>
                      <a:pt x="121996" y="57632"/>
                    </a:lnTo>
                    <a:lnTo>
                      <a:pt x="130187" y="47142"/>
                    </a:lnTo>
                    <a:lnTo>
                      <a:pt x="131229" y="45808"/>
                    </a:lnTo>
                    <a:lnTo>
                      <a:pt x="133299" y="34010"/>
                    </a:lnTo>
                    <a:close/>
                  </a:path>
                </a:pathLst>
              </a:custGeom>
              <a:solidFill>
                <a:srgbClr val="7DA7D9"/>
              </a:solidFill>
            </p:spPr>
            <p:txBody>
              <a:bodyPr wrap="square" lIns="0" tIns="0" rIns="0" bIns="0" rtlCol="0"/>
              <a:lstStyle/>
              <a:p>
                <a:endParaRPr/>
              </a:p>
            </p:txBody>
          </p:sp>
        </p:grpSp>
        <p:grpSp>
          <p:nvGrpSpPr>
            <p:cNvPr id="896" name="object 896"/>
            <p:cNvGrpSpPr/>
            <p:nvPr/>
          </p:nvGrpSpPr>
          <p:grpSpPr>
            <a:xfrm>
              <a:off x="2254557" y="12713072"/>
              <a:ext cx="707390" cy="45085"/>
              <a:chOff x="2254557" y="12713072"/>
              <a:chExt cx="707390" cy="45085"/>
            </a:xfrm>
          </p:grpSpPr>
          <p:sp>
            <p:nvSpPr>
              <p:cNvPr id="897" name="object 897"/>
              <p:cNvSpPr/>
              <p:nvPr/>
            </p:nvSpPr>
            <p:spPr>
              <a:xfrm>
                <a:off x="2860789" y="12713079"/>
                <a:ext cx="101600" cy="45085"/>
              </a:xfrm>
              <a:custGeom>
                <a:avLst/>
                <a:gdLst/>
                <a:ahLst/>
                <a:cxnLst/>
                <a:rect l="l" t="t" r="r" b="b"/>
                <a:pathLst>
                  <a:path w="101600" h="45084">
                    <a:moveTo>
                      <a:pt x="101092" y="13335"/>
                    </a:moveTo>
                    <a:lnTo>
                      <a:pt x="0" y="13335"/>
                    </a:lnTo>
                    <a:lnTo>
                      <a:pt x="0" y="45059"/>
                    </a:lnTo>
                    <a:lnTo>
                      <a:pt x="101092" y="45059"/>
                    </a:lnTo>
                    <a:lnTo>
                      <a:pt x="101092" y="13335"/>
                    </a:lnTo>
                    <a:close/>
                  </a:path>
                  <a:path w="101600" h="45084">
                    <a:moveTo>
                      <a:pt x="101104" y="0"/>
                    </a:moveTo>
                    <a:lnTo>
                      <a:pt x="12" y="0"/>
                    </a:lnTo>
                    <a:lnTo>
                      <a:pt x="12" y="8102"/>
                    </a:lnTo>
                    <a:lnTo>
                      <a:pt x="101104" y="8102"/>
                    </a:lnTo>
                    <a:lnTo>
                      <a:pt x="101104" y="0"/>
                    </a:lnTo>
                    <a:close/>
                  </a:path>
                </a:pathLst>
              </a:custGeom>
              <a:solidFill>
                <a:srgbClr val="333376"/>
              </a:solidFill>
            </p:spPr>
            <p:txBody>
              <a:bodyPr wrap="square" lIns="0" tIns="0" rIns="0" bIns="0" rtlCol="0"/>
              <a:lstStyle/>
              <a:p>
                <a:endParaRPr/>
              </a:p>
            </p:txBody>
          </p:sp>
          <p:sp>
            <p:nvSpPr>
              <p:cNvPr id="898" name="object 898"/>
              <p:cNvSpPr/>
              <p:nvPr/>
            </p:nvSpPr>
            <p:spPr>
              <a:xfrm>
                <a:off x="2860789" y="12721194"/>
                <a:ext cx="101600" cy="27940"/>
              </a:xfrm>
              <a:custGeom>
                <a:avLst/>
                <a:gdLst/>
                <a:ahLst/>
                <a:cxnLst/>
                <a:rect l="l" t="t" r="r" b="b"/>
                <a:pathLst>
                  <a:path w="101600" h="27940">
                    <a:moveTo>
                      <a:pt x="31762" y="19380"/>
                    </a:moveTo>
                    <a:lnTo>
                      <a:pt x="30391" y="18021"/>
                    </a:lnTo>
                    <a:lnTo>
                      <a:pt x="28714" y="18021"/>
                    </a:lnTo>
                    <a:lnTo>
                      <a:pt x="27051" y="18021"/>
                    </a:lnTo>
                    <a:lnTo>
                      <a:pt x="25692" y="19380"/>
                    </a:lnTo>
                    <a:lnTo>
                      <a:pt x="25692" y="22745"/>
                    </a:lnTo>
                    <a:lnTo>
                      <a:pt x="27051" y="24117"/>
                    </a:lnTo>
                    <a:lnTo>
                      <a:pt x="30391" y="24117"/>
                    </a:lnTo>
                    <a:lnTo>
                      <a:pt x="31762" y="22745"/>
                    </a:lnTo>
                    <a:lnTo>
                      <a:pt x="31762" y="19380"/>
                    </a:lnTo>
                    <a:close/>
                  </a:path>
                  <a:path w="101600" h="27940">
                    <a:moveTo>
                      <a:pt x="57073" y="17475"/>
                    </a:moveTo>
                    <a:lnTo>
                      <a:pt x="54152" y="14541"/>
                    </a:lnTo>
                    <a:lnTo>
                      <a:pt x="50533" y="14541"/>
                    </a:lnTo>
                    <a:lnTo>
                      <a:pt x="46926" y="14541"/>
                    </a:lnTo>
                    <a:lnTo>
                      <a:pt x="44005" y="17475"/>
                    </a:lnTo>
                    <a:lnTo>
                      <a:pt x="44005" y="24676"/>
                    </a:lnTo>
                    <a:lnTo>
                      <a:pt x="46926" y="27609"/>
                    </a:lnTo>
                    <a:lnTo>
                      <a:pt x="54152" y="27609"/>
                    </a:lnTo>
                    <a:lnTo>
                      <a:pt x="57073" y="24676"/>
                    </a:lnTo>
                    <a:lnTo>
                      <a:pt x="57073" y="17475"/>
                    </a:lnTo>
                    <a:close/>
                  </a:path>
                  <a:path w="101600" h="27940">
                    <a:moveTo>
                      <a:pt x="75387" y="19380"/>
                    </a:moveTo>
                    <a:lnTo>
                      <a:pt x="74028" y="18021"/>
                    </a:lnTo>
                    <a:lnTo>
                      <a:pt x="72351" y="18021"/>
                    </a:lnTo>
                    <a:lnTo>
                      <a:pt x="70688" y="18021"/>
                    </a:lnTo>
                    <a:lnTo>
                      <a:pt x="69316" y="19380"/>
                    </a:lnTo>
                    <a:lnTo>
                      <a:pt x="69316" y="22745"/>
                    </a:lnTo>
                    <a:lnTo>
                      <a:pt x="70688" y="24117"/>
                    </a:lnTo>
                    <a:lnTo>
                      <a:pt x="74028" y="24117"/>
                    </a:lnTo>
                    <a:lnTo>
                      <a:pt x="75387" y="22745"/>
                    </a:lnTo>
                    <a:lnTo>
                      <a:pt x="75387" y="19380"/>
                    </a:lnTo>
                    <a:close/>
                  </a:path>
                  <a:path w="101600" h="27940">
                    <a:moveTo>
                      <a:pt x="101092" y="0"/>
                    </a:moveTo>
                    <a:lnTo>
                      <a:pt x="0" y="0"/>
                    </a:lnTo>
                    <a:lnTo>
                      <a:pt x="0" y="5207"/>
                    </a:lnTo>
                    <a:lnTo>
                      <a:pt x="101092" y="5207"/>
                    </a:lnTo>
                    <a:lnTo>
                      <a:pt x="101092" y="0"/>
                    </a:lnTo>
                    <a:close/>
                  </a:path>
                </a:pathLst>
              </a:custGeom>
              <a:solidFill>
                <a:srgbClr val="7DA7D9"/>
              </a:solidFill>
            </p:spPr>
            <p:txBody>
              <a:bodyPr wrap="square" lIns="0" tIns="0" rIns="0" bIns="0" rtlCol="0"/>
              <a:lstStyle/>
              <a:p>
                <a:endParaRPr/>
              </a:p>
            </p:txBody>
          </p:sp>
          <p:sp>
            <p:nvSpPr>
              <p:cNvPr id="899" name="object 899"/>
              <p:cNvSpPr/>
              <p:nvPr/>
            </p:nvSpPr>
            <p:spPr>
              <a:xfrm>
                <a:off x="2759811"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0" name="object 900"/>
              <p:cNvSpPr/>
              <p:nvPr/>
            </p:nvSpPr>
            <p:spPr>
              <a:xfrm>
                <a:off x="2759811" y="12721194"/>
                <a:ext cx="101600" cy="27940"/>
              </a:xfrm>
              <a:custGeom>
                <a:avLst/>
                <a:gdLst/>
                <a:ahLst/>
                <a:cxnLst/>
                <a:rect l="l" t="t" r="r" b="b"/>
                <a:pathLst>
                  <a:path w="101600" h="27940">
                    <a:moveTo>
                      <a:pt x="31762" y="19380"/>
                    </a:moveTo>
                    <a:lnTo>
                      <a:pt x="30391" y="18021"/>
                    </a:lnTo>
                    <a:lnTo>
                      <a:pt x="28727" y="18021"/>
                    </a:lnTo>
                    <a:lnTo>
                      <a:pt x="27051" y="18021"/>
                    </a:lnTo>
                    <a:lnTo>
                      <a:pt x="25692" y="19380"/>
                    </a:lnTo>
                    <a:lnTo>
                      <a:pt x="25692" y="22745"/>
                    </a:lnTo>
                    <a:lnTo>
                      <a:pt x="27051" y="24117"/>
                    </a:lnTo>
                    <a:lnTo>
                      <a:pt x="30391" y="24117"/>
                    </a:lnTo>
                    <a:lnTo>
                      <a:pt x="31762" y="22745"/>
                    </a:lnTo>
                    <a:lnTo>
                      <a:pt x="31762" y="19380"/>
                    </a:lnTo>
                    <a:close/>
                  </a:path>
                  <a:path w="101600" h="27940">
                    <a:moveTo>
                      <a:pt x="57073" y="17475"/>
                    </a:moveTo>
                    <a:lnTo>
                      <a:pt x="54152" y="14541"/>
                    </a:lnTo>
                    <a:lnTo>
                      <a:pt x="50546" y="14541"/>
                    </a:lnTo>
                    <a:lnTo>
                      <a:pt x="46926" y="14541"/>
                    </a:lnTo>
                    <a:lnTo>
                      <a:pt x="44005" y="17475"/>
                    </a:lnTo>
                    <a:lnTo>
                      <a:pt x="44005" y="24676"/>
                    </a:lnTo>
                    <a:lnTo>
                      <a:pt x="46926" y="27609"/>
                    </a:lnTo>
                    <a:lnTo>
                      <a:pt x="54152" y="27609"/>
                    </a:lnTo>
                    <a:lnTo>
                      <a:pt x="57073" y="24676"/>
                    </a:lnTo>
                    <a:lnTo>
                      <a:pt x="57073" y="17475"/>
                    </a:lnTo>
                    <a:close/>
                  </a:path>
                  <a:path w="101600" h="27940">
                    <a:moveTo>
                      <a:pt x="75387" y="19380"/>
                    </a:moveTo>
                    <a:lnTo>
                      <a:pt x="74028" y="18021"/>
                    </a:lnTo>
                    <a:lnTo>
                      <a:pt x="72364" y="18021"/>
                    </a:lnTo>
                    <a:lnTo>
                      <a:pt x="70688" y="18021"/>
                    </a:lnTo>
                    <a:lnTo>
                      <a:pt x="69316" y="19380"/>
                    </a:lnTo>
                    <a:lnTo>
                      <a:pt x="69316" y="22745"/>
                    </a:lnTo>
                    <a:lnTo>
                      <a:pt x="70688" y="24117"/>
                    </a:lnTo>
                    <a:lnTo>
                      <a:pt x="74028" y="24117"/>
                    </a:lnTo>
                    <a:lnTo>
                      <a:pt x="75387" y="22745"/>
                    </a:lnTo>
                    <a:lnTo>
                      <a:pt x="75387"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1" name="object 901"/>
              <p:cNvSpPr/>
              <p:nvPr/>
            </p:nvSpPr>
            <p:spPr>
              <a:xfrm>
                <a:off x="2658833"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2" name="object 902"/>
              <p:cNvSpPr/>
              <p:nvPr/>
            </p:nvSpPr>
            <p:spPr>
              <a:xfrm>
                <a:off x="2658833" y="12721194"/>
                <a:ext cx="101600" cy="27940"/>
              </a:xfrm>
              <a:custGeom>
                <a:avLst/>
                <a:gdLst/>
                <a:ahLst/>
                <a:cxnLst/>
                <a:rect l="l" t="t" r="r" b="b"/>
                <a:pathLst>
                  <a:path w="101600" h="27940">
                    <a:moveTo>
                      <a:pt x="31762" y="19380"/>
                    </a:moveTo>
                    <a:lnTo>
                      <a:pt x="30391" y="18021"/>
                    </a:lnTo>
                    <a:lnTo>
                      <a:pt x="28714" y="18021"/>
                    </a:lnTo>
                    <a:lnTo>
                      <a:pt x="27051" y="18021"/>
                    </a:lnTo>
                    <a:lnTo>
                      <a:pt x="25679" y="19380"/>
                    </a:lnTo>
                    <a:lnTo>
                      <a:pt x="25679" y="22745"/>
                    </a:lnTo>
                    <a:lnTo>
                      <a:pt x="27051" y="24117"/>
                    </a:lnTo>
                    <a:lnTo>
                      <a:pt x="30391" y="24117"/>
                    </a:lnTo>
                    <a:lnTo>
                      <a:pt x="31762" y="22745"/>
                    </a:lnTo>
                    <a:lnTo>
                      <a:pt x="31762" y="19380"/>
                    </a:lnTo>
                    <a:close/>
                  </a:path>
                  <a:path w="101600" h="27940">
                    <a:moveTo>
                      <a:pt x="57073" y="17475"/>
                    </a:moveTo>
                    <a:lnTo>
                      <a:pt x="54152" y="14541"/>
                    </a:lnTo>
                    <a:lnTo>
                      <a:pt x="50546" y="14541"/>
                    </a:lnTo>
                    <a:lnTo>
                      <a:pt x="46926" y="14541"/>
                    </a:lnTo>
                    <a:lnTo>
                      <a:pt x="44005" y="17475"/>
                    </a:lnTo>
                    <a:lnTo>
                      <a:pt x="44005" y="24676"/>
                    </a:lnTo>
                    <a:lnTo>
                      <a:pt x="46926" y="27609"/>
                    </a:lnTo>
                    <a:lnTo>
                      <a:pt x="54152" y="27609"/>
                    </a:lnTo>
                    <a:lnTo>
                      <a:pt x="57073" y="24676"/>
                    </a:lnTo>
                    <a:lnTo>
                      <a:pt x="57073" y="17475"/>
                    </a:lnTo>
                    <a:close/>
                  </a:path>
                  <a:path w="101600" h="27940">
                    <a:moveTo>
                      <a:pt x="75387" y="19380"/>
                    </a:moveTo>
                    <a:lnTo>
                      <a:pt x="74041" y="18021"/>
                    </a:lnTo>
                    <a:lnTo>
                      <a:pt x="72364" y="18021"/>
                    </a:lnTo>
                    <a:lnTo>
                      <a:pt x="70675" y="18021"/>
                    </a:lnTo>
                    <a:lnTo>
                      <a:pt x="69316" y="19380"/>
                    </a:lnTo>
                    <a:lnTo>
                      <a:pt x="69316" y="22745"/>
                    </a:lnTo>
                    <a:lnTo>
                      <a:pt x="70675" y="24117"/>
                    </a:lnTo>
                    <a:lnTo>
                      <a:pt x="74041" y="24117"/>
                    </a:lnTo>
                    <a:lnTo>
                      <a:pt x="75387" y="22745"/>
                    </a:lnTo>
                    <a:lnTo>
                      <a:pt x="75387"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3" name="object 903"/>
              <p:cNvSpPr/>
              <p:nvPr/>
            </p:nvSpPr>
            <p:spPr>
              <a:xfrm>
                <a:off x="2557729"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4" name="object 904"/>
              <p:cNvSpPr/>
              <p:nvPr/>
            </p:nvSpPr>
            <p:spPr>
              <a:xfrm>
                <a:off x="2557729"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03" y="19380"/>
                    </a:lnTo>
                    <a:lnTo>
                      <a:pt x="69303" y="22745"/>
                    </a:lnTo>
                    <a:lnTo>
                      <a:pt x="70662" y="24117"/>
                    </a:lnTo>
                    <a:lnTo>
                      <a:pt x="74041" y="24117"/>
                    </a:lnTo>
                    <a:lnTo>
                      <a:pt x="75399" y="22745"/>
                    </a:lnTo>
                    <a:lnTo>
                      <a:pt x="75399"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5" name="object 905"/>
              <p:cNvSpPr/>
              <p:nvPr/>
            </p:nvSpPr>
            <p:spPr>
              <a:xfrm>
                <a:off x="2456738" y="12713079"/>
                <a:ext cx="101600" cy="45085"/>
              </a:xfrm>
              <a:custGeom>
                <a:avLst/>
                <a:gdLst/>
                <a:ahLst/>
                <a:cxnLst/>
                <a:rect l="l" t="t" r="r" b="b"/>
                <a:pathLst>
                  <a:path w="101600" h="45084">
                    <a:moveTo>
                      <a:pt x="101117" y="0"/>
                    </a:moveTo>
                    <a:lnTo>
                      <a:pt x="0" y="0"/>
                    </a:lnTo>
                    <a:lnTo>
                      <a:pt x="0" y="8102"/>
                    </a:lnTo>
                    <a:lnTo>
                      <a:pt x="101117" y="8102"/>
                    </a:lnTo>
                    <a:lnTo>
                      <a:pt x="101117" y="0"/>
                    </a:lnTo>
                    <a:close/>
                  </a:path>
                  <a:path w="101600" h="45084">
                    <a:moveTo>
                      <a:pt x="101130" y="13335"/>
                    </a:moveTo>
                    <a:lnTo>
                      <a:pt x="12" y="13335"/>
                    </a:lnTo>
                    <a:lnTo>
                      <a:pt x="12" y="45059"/>
                    </a:lnTo>
                    <a:lnTo>
                      <a:pt x="101130" y="45059"/>
                    </a:lnTo>
                    <a:lnTo>
                      <a:pt x="101130" y="13335"/>
                    </a:lnTo>
                    <a:close/>
                  </a:path>
                </a:pathLst>
              </a:custGeom>
              <a:solidFill>
                <a:srgbClr val="333376"/>
              </a:solidFill>
            </p:spPr>
            <p:txBody>
              <a:bodyPr wrap="square" lIns="0" tIns="0" rIns="0" bIns="0" rtlCol="0"/>
              <a:lstStyle/>
              <a:p>
                <a:endParaRPr/>
              </a:p>
            </p:txBody>
          </p:sp>
          <p:sp>
            <p:nvSpPr>
              <p:cNvPr id="906" name="object 906"/>
              <p:cNvSpPr/>
              <p:nvPr/>
            </p:nvSpPr>
            <p:spPr>
              <a:xfrm>
                <a:off x="2456751"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03" y="19380"/>
                    </a:lnTo>
                    <a:lnTo>
                      <a:pt x="69303" y="22745"/>
                    </a:lnTo>
                    <a:lnTo>
                      <a:pt x="70662" y="24117"/>
                    </a:lnTo>
                    <a:lnTo>
                      <a:pt x="74041" y="24117"/>
                    </a:lnTo>
                    <a:lnTo>
                      <a:pt x="75399" y="22745"/>
                    </a:lnTo>
                    <a:lnTo>
                      <a:pt x="75399" y="19380"/>
                    </a:lnTo>
                    <a:close/>
                  </a:path>
                  <a:path w="101600" h="27940">
                    <a:moveTo>
                      <a:pt x="101117" y="0"/>
                    </a:moveTo>
                    <a:lnTo>
                      <a:pt x="0" y="0"/>
                    </a:lnTo>
                    <a:lnTo>
                      <a:pt x="0" y="5207"/>
                    </a:lnTo>
                    <a:lnTo>
                      <a:pt x="101117" y="5207"/>
                    </a:lnTo>
                    <a:lnTo>
                      <a:pt x="101117" y="0"/>
                    </a:lnTo>
                    <a:close/>
                  </a:path>
                </a:pathLst>
              </a:custGeom>
              <a:solidFill>
                <a:srgbClr val="7DA7D9"/>
              </a:solidFill>
            </p:spPr>
            <p:txBody>
              <a:bodyPr wrap="square" lIns="0" tIns="0" rIns="0" bIns="0" rtlCol="0"/>
              <a:lstStyle/>
              <a:p>
                <a:endParaRPr/>
              </a:p>
            </p:txBody>
          </p:sp>
          <p:sp>
            <p:nvSpPr>
              <p:cNvPr id="907" name="object 907"/>
              <p:cNvSpPr/>
              <p:nvPr/>
            </p:nvSpPr>
            <p:spPr>
              <a:xfrm>
                <a:off x="2355532"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08" name="object 908"/>
              <p:cNvSpPr/>
              <p:nvPr/>
            </p:nvSpPr>
            <p:spPr>
              <a:xfrm>
                <a:off x="2355532"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03" y="19380"/>
                    </a:lnTo>
                    <a:lnTo>
                      <a:pt x="69303" y="22745"/>
                    </a:lnTo>
                    <a:lnTo>
                      <a:pt x="70662" y="24117"/>
                    </a:lnTo>
                    <a:lnTo>
                      <a:pt x="74041" y="24117"/>
                    </a:lnTo>
                    <a:lnTo>
                      <a:pt x="75399" y="22745"/>
                    </a:lnTo>
                    <a:lnTo>
                      <a:pt x="75399"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09" name="object 909"/>
              <p:cNvSpPr/>
              <p:nvPr/>
            </p:nvSpPr>
            <p:spPr>
              <a:xfrm>
                <a:off x="2254554"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10" name="object 910"/>
              <p:cNvSpPr/>
              <p:nvPr/>
            </p:nvSpPr>
            <p:spPr>
              <a:xfrm>
                <a:off x="2254554" y="12721194"/>
                <a:ext cx="101600" cy="27940"/>
              </a:xfrm>
              <a:custGeom>
                <a:avLst/>
                <a:gdLst/>
                <a:ahLst/>
                <a:cxnLst/>
                <a:rect l="l" t="t" r="r" b="b"/>
                <a:pathLst>
                  <a:path w="101600" h="27940">
                    <a:moveTo>
                      <a:pt x="31762" y="19380"/>
                    </a:moveTo>
                    <a:lnTo>
                      <a:pt x="30403" y="18021"/>
                    </a:lnTo>
                    <a:lnTo>
                      <a:pt x="28714" y="18021"/>
                    </a:lnTo>
                    <a:lnTo>
                      <a:pt x="27038" y="18021"/>
                    </a:lnTo>
                    <a:lnTo>
                      <a:pt x="25666" y="19380"/>
                    </a:lnTo>
                    <a:lnTo>
                      <a:pt x="25666" y="22745"/>
                    </a:lnTo>
                    <a:lnTo>
                      <a:pt x="27038" y="24117"/>
                    </a:lnTo>
                    <a:lnTo>
                      <a:pt x="30403" y="24117"/>
                    </a:lnTo>
                    <a:lnTo>
                      <a:pt x="31762" y="22745"/>
                    </a:lnTo>
                    <a:lnTo>
                      <a:pt x="31762" y="19380"/>
                    </a:lnTo>
                    <a:close/>
                  </a:path>
                  <a:path w="101600" h="27940">
                    <a:moveTo>
                      <a:pt x="57061" y="17475"/>
                    </a:moveTo>
                    <a:lnTo>
                      <a:pt x="54152" y="14541"/>
                    </a:lnTo>
                    <a:lnTo>
                      <a:pt x="50546" y="14541"/>
                    </a:lnTo>
                    <a:lnTo>
                      <a:pt x="46926" y="14541"/>
                    </a:lnTo>
                    <a:lnTo>
                      <a:pt x="44005" y="17475"/>
                    </a:lnTo>
                    <a:lnTo>
                      <a:pt x="44005" y="24676"/>
                    </a:lnTo>
                    <a:lnTo>
                      <a:pt x="46926" y="27609"/>
                    </a:lnTo>
                    <a:lnTo>
                      <a:pt x="54152" y="27609"/>
                    </a:lnTo>
                    <a:lnTo>
                      <a:pt x="57061" y="24676"/>
                    </a:lnTo>
                    <a:lnTo>
                      <a:pt x="57061" y="17475"/>
                    </a:lnTo>
                    <a:close/>
                  </a:path>
                  <a:path w="101600" h="27940">
                    <a:moveTo>
                      <a:pt x="75399" y="19380"/>
                    </a:moveTo>
                    <a:lnTo>
                      <a:pt x="74041" y="18021"/>
                    </a:lnTo>
                    <a:lnTo>
                      <a:pt x="72351" y="18021"/>
                    </a:lnTo>
                    <a:lnTo>
                      <a:pt x="70662" y="18021"/>
                    </a:lnTo>
                    <a:lnTo>
                      <a:pt x="69316" y="19380"/>
                    </a:lnTo>
                    <a:lnTo>
                      <a:pt x="69316" y="22745"/>
                    </a:lnTo>
                    <a:lnTo>
                      <a:pt x="70662" y="24117"/>
                    </a:lnTo>
                    <a:lnTo>
                      <a:pt x="74041" y="24117"/>
                    </a:lnTo>
                    <a:lnTo>
                      <a:pt x="75399" y="22745"/>
                    </a:lnTo>
                    <a:lnTo>
                      <a:pt x="75399"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grpSp>
        <p:grpSp>
          <p:nvGrpSpPr>
            <p:cNvPr id="911" name="object 911"/>
            <p:cNvGrpSpPr/>
            <p:nvPr/>
          </p:nvGrpSpPr>
          <p:grpSpPr>
            <a:xfrm>
              <a:off x="1396388" y="12713072"/>
              <a:ext cx="404495" cy="45085"/>
              <a:chOff x="1396388" y="12713072"/>
              <a:chExt cx="404495" cy="45085"/>
            </a:xfrm>
          </p:grpSpPr>
          <p:sp>
            <p:nvSpPr>
              <p:cNvPr id="912" name="object 912"/>
              <p:cNvSpPr/>
              <p:nvPr/>
            </p:nvSpPr>
            <p:spPr>
              <a:xfrm>
                <a:off x="1396377" y="12713079"/>
                <a:ext cx="101600" cy="45085"/>
              </a:xfrm>
              <a:custGeom>
                <a:avLst/>
                <a:gdLst/>
                <a:ahLst/>
                <a:cxnLst/>
                <a:rect l="l" t="t" r="r" b="b"/>
                <a:pathLst>
                  <a:path w="101600" h="45084">
                    <a:moveTo>
                      <a:pt x="101104" y="0"/>
                    </a:moveTo>
                    <a:lnTo>
                      <a:pt x="0" y="0"/>
                    </a:lnTo>
                    <a:lnTo>
                      <a:pt x="0" y="8102"/>
                    </a:lnTo>
                    <a:lnTo>
                      <a:pt x="101104" y="8102"/>
                    </a:lnTo>
                    <a:lnTo>
                      <a:pt x="101104" y="0"/>
                    </a:lnTo>
                    <a:close/>
                  </a:path>
                  <a:path w="101600" h="45084">
                    <a:moveTo>
                      <a:pt x="101117" y="13335"/>
                    </a:moveTo>
                    <a:lnTo>
                      <a:pt x="12" y="13335"/>
                    </a:lnTo>
                    <a:lnTo>
                      <a:pt x="12" y="45059"/>
                    </a:lnTo>
                    <a:lnTo>
                      <a:pt x="101117" y="45059"/>
                    </a:lnTo>
                    <a:lnTo>
                      <a:pt x="101117" y="13335"/>
                    </a:lnTo>
                    <a:close/>
                  </a:path>
                </a:pathLst>
              </a:custGeom>
              <a:solidFill>
                <a:srgbClr val="333376"/>
              </a:solidFill>
            </p:spPr>
            <p:txBody>
              <a:bodyPr wrap="square" lIns="0" tIns="0" rIns="0" bIns="0" rtlCol="0"/>
              <a:lstStyle/>
              <a:p>
                <a:endParaRPr/>
              </a:p>
            </p:txBody>
          </p:sp>
          <p:sp>
            <p:nvSpPr>
              <p:cNvPr id="913" name="object 913"/>
              <p:cNvSpPr/>
              <p:nvPr/>
            </p:nvSpPr>
            <p:spPr>
              <a:xfrm>
                <a:off x="1396390" y="12721194"/>
                <a:ext cx="101600" cy="27940"/>
              </a:xfrm>
              <a:custGeom>
                <a:avLst/>
                <a:gdLst/>
                <a:ahLst/>
                <a:cxnLst/>
                <a:rect l="l" t="t" r="r" b="b"/>
                <a:pathLst>
                  <a:path w="101600" h="27940">
                    <a:moveTo>
                      <a:pt x="31775" y="19380"/>
                    </a:moveTo>
                    <a:lnTo>
                      <a:pt x="30416" y="18021"/>
                    </a:lnTo>
                    <a:lnTo>
                      <a:pt x="28740" y="18021"/>
                    </a:lnTo>
                    <a:lnTo>
                      <a:pt x="27063" y="18021"/>
                    </a:lnTo>
                    <a:lnTo>
                      <a:pt x="25704" y="19380"/>
                    </a:lnTo>
                    <a:lnTo>
                      <a:pt x="25704" y="22745"/>
                    </a:lnTo>
                    <a:lnTo>
                      <a:pt x="27063" y="24117"/>
                    </a:lnTo>
                    <a:lnTo>
                      <a:pt x="30416" y="24117"/>
                    </a:lnTo>
                    <a:lnTo>
                      <a:pt x="31775" y="22745"/>
                    </a:lnTo>
                    <a:lnTo>
                      <a:pt x="31775" y="19380"/>
                    </a:lnTo>
                    <a:close/>
                  </a:path>
                  <a:path w="101600" h="27940">
                    <a:moveTo>
                      <a:pt x="57099" y="17475"/>
                    </a:moveTo>
                    <a:lnTo>
                      <a:pt x="54165" y="14541"/>
                    </a:lnTo>
                    <a:lnTo>
                      <a:pt x="50558" y="14541"/>
                    </a:lnTo>
                    <a:lnTo>
                      <a:pt x="46951" y="14541"/>
                    </a:lnTo>
                    <a:lnTo>
                      <a:pt x="44030" y="17475"/>
                    </a:lnTo>
                    <a:lnTo>
                      <a:pt x="44030" y="24676"/>
                    </a:lnTo>
                    <a:lnTo>
                      <a:pt x="46951" y="27609"/>
                    </a:lnTo>
                    <a:lnTo>
                      <a:pt x="54165" y="27609"/>
                    </a:lnTo>
                    <a:lnTo>
                      <a:pt x="57099" y="24676"/>
                    </a:lnTo>
                    <a:lnTo>
                      <a:pt x="57099" y="17475"/>
                    </a:lnTo>
                    <a:close/>
                  </a:path>
                  <a:path w="101600" h="27940">
                    <a:moveTo>
                      <a:pt x="75412" y="19380"/>
                    </a:moveTo>
                    <a:lnTo>
                      <a:pt x="74053" y="18021"/>
                    </a:lnTo>
                    <a:lnTo>
                      <a:pt x="72377" y="18021"/>
                    </a:lnTo>
                    <a:lnTo>
                      <a:pt x="70700" y="18021"/>
                    </a:lnTo>
                    <a:lnTo>
                      <a:pt x="69342" y="19380"/>
                    </a:lnTo>
                    <a:lnTo>
                      <a:pt x="69342" y="22745"/>
                    </a:lnTo>
                    <a:lnTo>
                      <a:pt x="70700" y="24117"/>
                    </a:lnTo>
                    <a:lnTo>
                      <a:pt x="74053" y="24117"/>
                    </a:lnTo>
                    <a:lnTo>
                      <a:pt x="75412" y="22745"/>
                    </a:lnTo>
                    <a:lnTo>
                      <a:pt x="75412"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14" name="object 914"/>
              <p:cNvSpPr/>
              <p:nvPr/>
            </p:nvSpPr>
            <p:spPr>
              <a:xfrm>
                <a:off x="1497368" y="12713079"/>
                <a:ext cx="101600" cy="45085"/>
              </a:xfrm>
              <a:custGeom>
                <a:avLst/>
                <a:gdLst/>
                <a:ahLst/>
                <a:cxnLst/>
                <a:rect l="l" t="t" r="r" b="b"/>
                <a:pathLst>
                  <a:path w="101600" h="45084">
                    <a:moveTo>
                      <a:pt x="101092" y="13335"/>
                    </a:moveTo>
                    <a:lnTo>
                      <a:pt x="0" y="13335"/>
                    </a:lnTo>
                    <a:lnTo>
                      <a:pt x="0" y="45059"/>
                    </a:lnTo>
                    <a:lnTo>
                      <a:pt x="101092" y="45059"/>
                    </a:lnTo>
                    <a:lnTo>
                      <a:pt x="101092" y="13335"/>
                    </a:lnTo>
                    <a:close/>
                  </a:path>
                  <a:path w="101600" h="45084">
                    <a:moveTo>
                      <a:pt x="101092" y="0"/>
                    </a:moveTo>
                    <a:lnTo>
                      <a:pt x="0" y="0"/>
                    </a:lnTo>
                    <a:lnTo>
                      <a:pt x="0" y="8102"/>
                    </a:lnTo>
                    <a:lnTo>
                      <a:pt x="101092" y="8102"/>
                    </a:lnTo>
                    <a:lnTo>
                      <a:pt x="101092" y="0"/>
                    </a:lnTo>
                    <a:close/>
                  </a:path>
                </a:pathLst>
              </a:custGeom>
              <a:solidFill>
                <a:srgbClr val="333376"/>
              </a:solidFill>
            </p:spPr>
            <p:txBody>
              <a:bodyPr wrap="square" lIns="0" tIns="0" rIns="0" bIns="0" rtlCol="0"/>
              <a:lstStyle/>
              <a:p>
                <a:endParaRPr/>
              </a:p>
            </p:txBody>
          </p:sp>
          <p:sp>
            <p:nvSpPr>
              <p:cNvPr id="915" name="object 915"/>
              <p:cNvSpPr/>
              <p:nvPr/>
            </p:nvSpPr>
            <p:spPr>
              <a:xfrm>
                <a:off x="1497368" y="12721194"/>
                <a:ext cx="101600" cy="27940"/>
              </a:xfrm>
              <a:custGeom>
                <a:avLst/>
                <a:gdLst/>
                <a:ahLst/>
                <a:cxnLst/>
                <a:rect l="l" t="t" r="r" b="b"/>
                <a:pathLst>
                  <a:path w="101600" h="27940">
                    <a:moveTo>
                      <a:pt x="31775" y="19380"/>
                    </a:moveTo>
                    <a:lnTo>
                      <a:pt x="30416" y="18021"/>
                    </a:lnTo>
                    <a:lnTo>
                      <a:pt x="28740" y="18021"/>
                    </a:lnTo>
                    <a:lnTo>
                      <a:pt x="27063" y="18021"/>
                    </a:lnTo>
                    <a:lnTo>
                      <a:pt x="25704" y="19380"/>
                    </a:lnTo>
                    <a:lnTo>
                      <a:pt x="25704" y="22745"/>
                    </a:lnTo>
                    <a:lnTo>
                      <a:pt x="27063" y="24117"/>
                    </a:lnTo>
                    <a:lnTo>
                      <a:pt x="30416" y="24117"/>
                    </a:lnTo>
                    <a:lnTo>
                      <a:pt x="31775" y="22745"/>
                    </a:lnTo>
                    <a:lnTo>
                      <a:pt x="31775" y="19380"/>
                    </a:lnTo>
                    <a:close/>
                  </a:path>
                  <a:path w="101600" h="27940">
                    <a:moveTo>
                      <a:pt x="57099" y="17475"/>
                    </a:moveTo>
                    <a:lnTo>
                      <a:pt x="54165" y="14541"/>
                    </a:lnTo>
                    <a:lnTo>
                      <a:pt x="50558" y="14541"/>
                    </a:lnTo>
                    <a:lnTo>
                      <a:pt x="46951" y="14541"/>
                    </a:lnTo>
                    <a:lnTo>
                      <a:pt x="44018" y="17475"/>
                    </a:lnTo>
                    <a:lnTo>
                      <a:pt x="44018" y="24676"/>
                    </a:lnTo>
                    <a:lnTo>
                      <a:pt x="46951" y="27609"/>
                    </a:lnTo>
                    <a:lnTo>
                      <a:pt x="54165" y="27609"/>
                    </a:lnTo>
                    <a:lnTo>
                      <a:pt x="57099" y="24676"/>
                    </a:lnTo>
                    <a:lnTo>
                      <a:pt x="57099" y="17475"/>
                    </a:lnTo>
                    <a:close/>
                  </a:path>
                  <a:path w="101600" h="27940">
                    <a:moveTo>
                      <a:pt x="75425" y="19380"/>
                    </a:moveTo>
                    <a:lnTo>
                      <a:pt x="74053" y="18021"/>
                    </a:lnTo>
                    <a:lnTo>
                      <a:pt x="72377" y="18021"/>
                    </a:lnTo>
                    <a:lnTo>
                      <a:pt x="70700" y="18021"/>
                    </a:lnTo>
                    <a:lnTo>
                      <a:pt x="69342" y="19380"/>
                    </a:lnTo>
                    <a:lnTo>
                      <a:pt x="69342" y="22745"/>
                    </a:lnTo>
                    <a:lnTo>
                      <a:pt x="70700" y="24117"/>
                    </a:lnTo>
                    <a:lnTo>
                      <a:pt x="74053" y="24117"/>
                    </a:lnTo>
                    <a:lnTo>
                      <a:pt x="75425" y="22745"/>
                    </a:lnTo>
                    <a:lnTo>
                      <a:pt x="75425" y="19380"/>
                    </a:lnTo>
                    <a:close/>
                  </a:path>
                  <a:path w="101600" h="27940">
                    <a:moveTo>
                      <a:pt x="101092" y="0"/>
                    </a:moveTo>
                    <a:lnTo>
                      <a:pt x="0" y="0"/>
                    </a:lnTo>
                    <a:lnTo>
                      <a:pt x="0" y="5207"/>
                    </a:lnTo>
                    <a:lnTo>
                      <a:pt x="101092" y="5207"/>
                    </a:lnTo>
                    <a:lnTo>
                      <a:pt x="101092" y="0"/>
                    </a:lnTo>
                    <a:close/>
                  </a:path>
                </a:pathLst>
              </a:custGeom>
              <a:solidFill>
                <a:srgbClr val="7DA7D9"/>
              </a:solidFill>
            </p:spPr>
            <p:txBody>
              <a:bodyPr wrap="square" lIns="0" tIns="0" rIns="0" bIns="0" rtlCol="0"/>
              <a:lstStyle/>
              <a:p>
                <a:endParaRPr/>
              </a:p>
            </p:txBody>
          </p:sp>
          <p:sp>
            <p:nvSpPr>
              <p:cNvPr id="916" name="object 916"/>
              <p:cNvSpPr/>
              <p:nvPr/>
            </p:nvSpPr>
            <p:spPr>
              <a:xfrm>
                <a:off x="1598345"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17" name="object 917"/>
              <p:cNvSpPr/>
              <p:nvPr/>
            </p:nvSpPr>
            <p:spPr>
              <a:xfrm>
                <a:off x="1598345" y="12721194"/>
                <a:ext cx="101600" cy="27940"/>
              </a:xfrm>
              <a:custGeom>
                <a:avLst/>
                <a:gdLst/>
                <a:ahLst/>
                <a:cxnLst/>
                <a:rect l="l" t="t" r="r" b="b"/>
                <a:pathLst>
                  <a:path w="101600" h="27940">
                    <a:moveTo>
                      <a:pt x="31775" y="19380"/>
                    </a:moveTo>
                    <a:lnTo>
                      <a:pt x="30416" y="18021"/>
                    </a:lnTo>
                    <a:lnTo>
                      <a:pt x="28740" y="18021"/>
                    </a:lnTo>
                    <a:lnTo>
                      <a:pt x="27063" y="18021"/>
                    </a:lnTo>
                    <a:lnTo>
                      <a:pt x="25692" y="19380"/>
                    </a:lnTo>
                    <a:lnTo>
                      <a:pt x="25692" y="22745"/>
                    </a:lnTo>
                    <a:lnTo>
                      <a:pt x="27063" y="24117"/>
                    </a:lnTo>
                    <a:lnTo>
                      <a:pt x="30416" y="24117"/>
                    </a:lnTo>
                    <a:lnTo>
                      <a:pt x="31775" y="22745"/>
                    </a:lnTo>
                    <a:lnTo>
                      <a:pt x="31775" y="19380"/>
                    </a:lnTo>
                    <a:close/>
                  </a:path>
                  <a:path w="101600" h="27940">
                    <a:moveTo>
                      <a:pt x="57099" y="17475"/>
                    </a:moveTo>
                    <a:lnTo>
                      <a:pt x="54165" y="14541"/>
                    </a:lnTo>
                    <a:lnTo>
                      <a:pt x="50558" y="14541"/>
                    </a:lnTo>
                    <a:lnTo>
                      <a:pt x="46951" y="14541"/>
                    </a:lnTo>
                    <a:lnTo>
                      <a:pt x="44018" y="17475"/>
                    </a:lnTo>
                    <a:lnTo>
                      <a:pt x="44018" y="24676"/>
                    </a:lnTo>
                    <a:lnTo>
                      <a:pt x="46951" y="27609"/>
                    </a:lnTo>
                    <a:lnTo>
                      <a:pt x="54165" y="27609"/>
                    </a:lnTo>
                    <a:lnTo>
                      <a:pt x="57099" y="24676"/>
                    </a:lnTo>
                    <a:lnTo>
                      <a:pt x="57099" y="17475"/>
                    </a:lnTo>
                    <a:close/>
                  </a:path>
                  <a:path w="101600" h="27940">
                    <a:moveTo>
                      <a:pt x="75425" y="19380"/>
                    </a:moveTo>
                    <a:lnTo>
                      <a:pt x="74053" y="18021"/>
                    </a:lnTo>
                    <a:lnTo>
                      <a:pt x="72377" y="18021"/>
                    </a:lnTo>
                    <a:lnTo>
                      <a:pt x="70700" y="18021"/>
                    </a:lnTo>
                    <a:lnTo>
                      <a:pt x="69329" y="19380"/>
                    </a:lnTo>
                    <a:lnTo>
                      <a:pt x="69329" y="22745"/>
                    </a:lnTo>
                    <a:lnTo>
                      <a:pt x="70700" y="24117"/>
                    </a:lnTo>
                    <a:lnTo>
                      <a:pt x="74053" y="24117"/>
                    </a:lnTo>
                    <a:lnTo>
                      <a:pt x="75425" y="22745"/>
                    </a:lnTo>
                    <a:lnTo>
                      <a:pt x="75425"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18" name="object 918"/>
              <p:cNvSpPr/>
              <p:nvPr/>
            </p:nvSpPr>
            <p:spPr>
              <a:xfrm>
                <a:off x="1699450" y="12713079"/>
                <a:ext cx="101600" cy="45085"/>
              </a:xfrm>
              <a:custGeom>
                <a:avLst/>
                <a:gdLst/>
                <a:ahLst/>
                <a:cxnLst/>
                <a:rect l="l" t="t" r="r" b="b"/>
                <a:pathLst>
                  <a:path w="101600" h="45084">
                    <a:moveTo>
                      <a:pt x="101092" y="13335"/>
                    </a:moveTo>
                    <a:lnTo>
                      <a:pt x="0" y="13335"/>
                    </a:lnTo>
                    <a:lnTo>
                      <a:pt x="0" y="45059"/>
                    </a:lnTo>
                    <a:lnTo>
                      <a:pt x="101092" y="45059"/>
                    </a:lnTo>
                    <a:lnTo>
                      <a:pt x="101092" y="13335"/>
                    </a:lnTo>
                    <a:close/>
                  </a:path>
                  <a:path w="101600" h="45084">
                    <a:moveTo>
                      <a:pt x="101092" y="0"/>
                    </a:moveTo>
                    <a:lnTo>
                      <a:pt x="0" y="0"/>
                    </a:lnTo>
                    <a:lnTo>
                      <a:pt x="0" y="8102"/>
                    </a:lnTo>
                    <a:lnTo>
                      <a:pt x="101092" y="8102"/>
                    </a:lnTo>
                    <a:lnTo>
                      <a:pt x="101092" y="0"/>
                    </a:lnTo>
                    <a:close/>
                  </a:path>
                </a:pathLst>
              </a:custGeom>
              <a:solidFill>
                <a:srgbClr val="333376"/>
              </a:solidFill>
            </p:spPr>
            <p:txBody>
              <a:bodyPr wrap="square" lIns="0" tIns="0" rIns="0" bIns="0" rtlCol="0"/>
              <a:lstStyle/>
              <a:p>
                <a:endParaRPr/>
              </a:p>
            </p:txBody>
          </p:sp>
          <p:sp>
            <p:nvSpPr>
              <p:cNvPr id="919" name="object 919"/>
              <p:cNvSpPr/>
              <p:nvPr/>
            </p:nvSpPr>
            <p:spPr>
              <a:xfrm>
                <a:off x="1699450" y="12721194"/>
                <a:ext cx="101600" cy="27940"/>
              </a:xfrm>
              <a:custGeom>
                <a:avLst/>
                <a:gdLst/>
                <a:ahLst/>
                <a:cxnLst/>
                <a:rect l="l" t="t" r="r" b="b"/>
                <a:pathLst>
                  <a:path w="101600" h="27940">
                    <a:moveTo>
                      <a:pt x="31775" y="19380"/>
                    </a:moveTo>
                    <a:lnTo>
                      <a:pt x="30429" y="18021"/>
                    </a:lnTo>
                    <a:lnTo>
                      <a:pt x="28740" y="18021"/>
                    </a:lnTo>
                    <a:lnTo>
                      <a:pt x="27051" y="18021"/>
                    </a:lnTo>
                    <a:lnTo>
                      <a:pt x="25704" y="19380"/>
                    </a:lnTo>
                    <a:lnTo>
                      <a:pt x="25704" y="22745"/>
                    </a:lnTo>
                    <a:lnTo>
                      <a:pt x="27051" y="24117"/>
                    </a:lnTo>
                    <a:lnTo>
                      <a:pt x="30429" y="24117"/>
                    </a:lnTo>
                    <a:lnTo>
                      <a:pt x="31775" y="22745"/>
                    </a:lnTo>
                    <a:lnTo>
                      <a:pt x="31775" y="19380"/>
                    </a:lnTo>
                    <a:close/>
                  </a:path>
                  <a:path w="101600" h="27940">
                    <a:moveTo>
                      <a:pt x="57099" y="17475"/>
                    </a:moveTo>
                    <a:lnTo>
                      <a:pt x="54165" y="14541"/>
                    </a:lnTo>
                    <a:lnTo>
                      <a:pt x="50558" y="14541"/>
                    </a:lnTo>
                    <a:lnTo>
                      <a:pt x="46964" y="14541"/>
                    </a:lnTo>
                    <a:lnTo>
                      <a:pt x="44030" y="17475"/>
                    </a:lnTo>
                    <a:lnTo>
                      <a:pt x="44030" y="24676"/>
                    </a:lnTo>
                    <a:lnTo>
                      <a:pt x="46964" y="27609"/>
                    </a:lnTo>
                    <a:lnTo>
                      <a:pt x="54165" y="27609"/>
                    </a:lnTo>
                    <a:lnTo>
                      <a:pt x="57099" y="24676"/>
                    </a:lnTo>
                    <a:lnTo>
                      <a:pt x="57099" y="17475"/>
                    </a:lnTo>
                    <a:close/>
                  </a:path>
                  <a:path w="101600" h="27940">
                    <a:moveTo>
                      <a:pt x="75425" y="19380"/>
                    </a:moveTo>
                    <a:lnTo>
                      <a:pt x="74053" y="18021"/>
                    </a:lnTo>
                    <a:lnTo>
                      <a:pt x="72377" y="18021"/>
                    </a:lnTo>
                    <a:lnTo>
                      <a:pt x="70700" y="18021"/>
                    </a:lnTo>
                    <a:lnTo>
                      <a:pt x="69342" y="19380"/>
                    </a:lnTo>
                    <a:lnTo>
                      <a:pt x="69342" y="22745"/>
                    </a:lnTo>
                    <a:lnTo>
                      <a:pt x="70700" y="24117"/>
                    </a:lnTo>
                    <a:lnTo>
                      <a:pt x="74053" y="24117"/>
                    </a:lnTo>
                    <a:lnTo>
                      <a:pt x="75425" y="22745"/>
                    </a:lnTo>
                    <a:lnTo>
                      <a:pt x="75425" y="19380"/>
                    </a:lnTo>
                    <a:close/>
                  </a:path>
                  <a:path w="101600" h="27940">
                    <a:moveTo>
                      <a:pt x="101092" y="0"/>
                    </a:moveTo>
                    <a:lnTo>
                      <a:pt x="0" y="0"/>
                    </a:lnTo>
                    <a:lnTo>
                      <a:pt x="0" y="5207"/>
                    </a:lnTo>
                    <a:lnTo>
                      <a:pt x="101092" y="5207"/>
                    </a:lnTo>
                    <a:lnTo>
                      <a:pt x="101092" y="0"/>
                    </a:lnTo>
                    <a:close/>
                  </a:path>
                </a:pathLst>
              </a:custGeom>
              <a:solidFill>
                <a:srgbClr val="7DA7D9"/>
              </a:solidFill>
            </p:spPr>
            <p:txBody>
              <a:bodyPr wrap="square" lIns="0" tIns="0" rIns="0" bIns="0" rtlCol="0"/>
              <a:lstStyle/>
              <a:p>
                <a:endParaRPr/>
              </a:p>
            </p:txBody>
          </p:sp>
        </p:grpSp>
        <p:grpSp>
          <p:nvGrpSpPr>
            <p:cNvPr id="920" name="object 920"/>
            <p:cNvGrpSpPr/>
            <p:nvPr/>
          </p:nvGrpSpPr>
          <p:grpSpPr>
            <a:xfrm>
              <a:off x="1194141" y="12713072"/>
              <a:ext cx="202565" cy="45085"/>
              <a:chOff x="1194141" y="12713072"/>
              <a:chExt cx="202565" cy="45085"/>
            </a:xfrm>
          </p:grpSpPr>
          <p:sp>
            <p:nvSpPr>
              <p:cNvPr id="921" name="object 921"/>
              <p:cNvSpPr/>
              <p:nvPr/>
            </p:nvSpPr>
            <p:spPr>
              <a:xfrm>
                <a:off x="1194130"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22" name="object 922"/>
              <p:cNvSpPr/>
              <p:nvPr/>
            </p:nvSpPr>
            <p:spPr>
              <a:xfrm>
                <a:off x="1194130" y="12721194"/>
                <a:ext cx="101600" cy="27940"/>
              </a:xfrm>
              <a:custGeom>
                <a:avLst/>
                <a:gdLst/>
                <a:ahLst/>
                <a:cxnLst/>
                <a:rect l="l" t="t" r="r" b="b"/>
                <a:pathLst>
                  <a:path w="101600" h="27940">
                    <a:moveTo>
                      <a:pt x="31775" y="19380"/>
                    </a:moveTo>
                    <a:lnTo>
                      <a:pt x="30416" y="18021"/>
                    </a:lnTo>
                    <a:lnTo>
                      <a:pt x="28740" y="18021"/>
                    </a:lnTo>
                    <a:lnTo>
                      <a:pt x="27076" y="18021"/>
                    </a:lnTo>
                    <a:lnTo>
                      <a:pt x="25704" y="19380"/>
                    </a:lnTo>
                    <a:lnTo>
                      <a:pt x="25704" y="22745"/>
                    </a:lnTo>
                    <a:lnTo>
                      <a:pt x="27076" y="24117"/>
                    </a:lnTo>
                    <a:lnTo>
                      <a:pt x="30416" y="24117"/>
                    </a:lnTo>
                    <a:lnTo>
                      <a:pt x="31775" y="22745"/>
                    </a:lnTo>
                    <a:lnTo>
                      <a:pt x="31775" y="19380"/>
                    </a:lnTo>
                    <a:close/>
                  </a:path>
                  <a:path w="101600" h="27940">
                    <a:moveTo>
                      <a:pt x="57099" y="17475"/>
                    </a:moveTo>
                    <a:lnTo>
                      <a:pt x="54178" y="14541"/>
                    </a:lnTo>
                    <a:lnTo>
                      <a:pt x="50558" y="14541"/>
                    </a:lnTo>
                    <a:lnTo>
                      <a:pt x="46951" y="14541"/>
                    </a:lnTo>
                    <a:lnTo>
                      <a:pt x="44030" y="17475"/>
                    </a:lnTo>
                    <a:lnTo>
                      <a:pt x="44030" y="24676"/>
                    </a:lnTo>
                    <a:lnTo>
                      <a:pt x="46951" y="27609"/>
                    </a:lnTo>
                    <a:lnTo>
                      <a:pt x="54178" y="27609"/>
                    </a:lnTo>
                    <a:lnTo>
                      <a:pt x="57099" y="24676"/>
                    </a:lnTo>
                    <a:lnTo>
                      <a:pt x="57099" y="17475"/>
                    </a:lnTo>
                    <a:close/>
                  </a:path>
                  <a:path w="101600" h="27940">
                    <a:moveTo>
                      <a:pt x="75425" y="19380"/>
                    </a:moveTo>
                    <a:lnTo>
                      <a:pt x="74066" y="18021"/>
                    </a:lnTo>
                    <a:lnTo>
                      <a:pt x="72390" y="18021"/>
                    </a:lnTo>
                    <a:lnTo>
                      <a:pt x="70713" y="18021"/>
                    </a:lnTo>
                    <a:lnTo>
                      <a:pt x="69342" y="19380"/>
                    </a:lnTo>
                    <a:lnTo>
                      <a:pt x="69342" y="22745"/>
                    </a:lnTo>
                    <a:lnTo>
                      <a:pt x="70713" y="24117"/>
                    </a:lnTo>
                    <a:lnTo>
                      <a:pt x="74066" y="24117"/>
                    </a:lnTo>
                    <a:lnTo>
                      <a:pt x="75425" y="22745"/>
                    </a:lnTo>
                    <a:lnTo>
                      <a:pt x="75425"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sp>
            <p:nvSpPr>
              <p:cNvPr id="923" name="object 923"/>
              <p:cNvSpPr/>
              <p:nvPr/>
            </p:nvSpPr>
            <p:spPr>
              <a:xfrm>
                <a:off x="1295234"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24" name="object 924"/>
              <p:cNvSpPr/>
              <p:nvPr/>
            </p:nvSpPr>
            <p:spPr>
              <a:xfrm>
                <a:off x="1295234" y="12721194"/>
                <a:ext cx="101600" cy="27940"/>
              </a:xfrm>
              <a:custGeom>
                <a:avLst/>
                <a:gdLst/>
                <a:ahLst/>
                <a:cxnLst/>
                <a:rect l="l" t="t" r="r" b="b"/>
                <a:pathLst>
                  <a:path w="101600" h="27940">
                    <a:moveTo>
                      <a:pt x="31788" y="19380"/>
                    </a:moveTo>
                    <a:lnTo>
                      <a:pt x="30441" y="18021"/>
                    </a:lnTo>
                    <a:lnTo>
                      <a:pt x="28752" y="18021"/>
                    </a:lnTo>
                    <a:lnTo>
                      <a:pt x="27063" y="18021"/>
                    </a:lnTo>
                    <a:lnTo>
                      <a:pt x="25704" y="19380"/>
                    </a:lnTo>
                    <a:lnTo>
                      <a:pt x="25704" y="22745"/>
                    </a:lnTo>
                    <a:lnTo>
                      <a:pt x="27063" y="24117"/>
                    </a:lnTo>
                    <a:lnTo>
                      <a:pt x="30441" y="24117"/>
                    </a:lnTo>
                    <a:lnTo>
                      <a:pt x="31788" y="22745"/>
                    </a:lnTo>
                    <a:lnTo>
                      <a:pt x="31788" y="19380"/>
                    </a:lnTo>
                    <a:close/>
                  </a:path>
                  <a:path w="101600" h="27940">
                    <a:moveTo>
                      <a:pt x="57099" y="17475"/>
                    </a:moveTo>
                    <a:lnTo>
                      <a:pt x="54178" y="14541"/>
                    </a:lnTo>
                    <a:lnTo>
                      <a:pt x="50558" y="14541"/>
                    </a:lnTo>
                    <a:lnTo>
                      <a:pt x="46964" y="14541"/>
                    </a:lnTo>
                    <a:lnTo>
                      <a:pt x="44043" y="17475"/>
                    </a:lnTo>
                    <a:lnTo>
                      <a:pt x="44043" y="24676"/>
                    </a:lnTo>
                    <a:lnTo>
                      <a:pt x="46964" y="27609"/>
                    </a:lnTo>
                    <a:lnTo>
                      <a:pt x="54178" y="27609"/>
                    </a:lnTo>
                    <a:lnTo>
                      <a:pt x="57099" y="24676"/>
                    </a:lnTo>
                    <a:lnTo>
                      <a:pt x="57099" y="17475"/>
                    </a:lnTo>
                    <a:close/>
                  </a:path>
                  <a:path w="101600" h="27940">
                    <a:moveTo>
                      <a:pt x="75438" y="19380"/>
                    </a:moveTo>
                    <a:lnTo>
                      <a:pt x="74066" y="18021"/>
                    </a:lnTo>
                    <a:lnTo>
                      <a:pt x="72390" y="18021"/>
                    </a:lnTo>
                    <a:lnTo>
                      <a:pt x="70700" y="18021"/>
                    </a:lnTo>
                    <a:lnTo>
                      <a:pt x="69342" y="19380"/>
                    </a:lnTo>
                    <a:lnTo>
                      <a:pt x="69342" y="22745"/>
                    </a:lnTo>
                    <a:lnTo>
                      <a:pt x="70700" y="24117"/>
                    </a:lnTo>
                    <a:lnTo>
                      <a:pt x="74066" y="24117"/>
                    </a:lnTo>
                    <a:lnTo>
                      <a:pt x="75438" y="22745"/>
                    </a:lnTo>
                    <a:lnTo>
                      <a:pt x="75438"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grpSp>
        <p:grpSp>
          <p:nvGrpSpPr>
            <p:cNvPr id="925" name="object 925"/>
            <p:cNvGrpSpPr/>
            <p:nvPr/>
          </p:nvGrpSpPr>
          <p:grpSpPr>
            <a:xfrm>
              <a:off x="1800434" y="12713072"/>
              <a:ext cx="101600" cy="45085"/>
              <a:chOff x="1800434" y="12713072"/>
              <a:chExt cx="101600" cy="45085"/>
            </a:xfrm>
          </p:grpSpPr>
          <p:sp>
            <p:nvSpPr>
              <p:cNvPr id="926" name="object 926"/>
              <p:cNvSpPr/>
              <p:nvPr/>
            </p:nvSpPr>
            <p:spPr>
              <a:xfrm>
                <a:off x="1800428" y="12713079"/>
                <a:ext cx="101600" cy="45085"/>
              </a:xfrm>
              <a:custGeom>
                <a:avLst/>
                <a:gdLst/>
                <a:ahLst/>
                <a:cxnLst/>
                <a:rect l="l" t="t" r="r" b="b"/>
                <a:pathLst>
                  <a:path w="101600" h="45084">
                    <a:moveTo>
                      <a:pt x="101104" y="13335"/>
                    </a:moveTo>
                    <a:lnTo>
                      <a:pt x="0" y="13335"/>
                    </a:lnTo>
                    <a:lnTo>
                      <a:pt x="0" y="45059"/>
                    </a:lnTo>
                    <a:lnTo>
                      <a:pt x="101104" y="45059"/>
                    </a:lnTo>
                    <a:lnTo>
                      <a:pt x="101104" y="13335"/>
                    </a:lnTo>
                    <a:close/>
                  </a:path>
                  <a:path w="101600" h="45084">
                    <a:moveTo>
                      <a:pt x="101104" y="0"/>
                    </a:moveTo>
                    <a:lnTo>
                      <a:pt x="0" y="0"/>
                    </a:lnTo>
                    <a:lnTo>
                      <a:pt x="0" y="8102"/>
                    </a:lnTo>
                    <a:lnTo>
                      <a:pt x="101104" y="8102"/>
                    </a:lnTo>
                    <a:lnTo>
                      <a:pt x="101104" y="0"/>
                    </a:lnTo>
                    <a:close/>
                  </a:path>
                </a:pathLst>
              </a:custGeom>
              <a:solidFill>
                <a:srgbClr val="333376"/>
              </a:solidFill>
            </p:spPr>
            <p:txBody>
              <a:bodyPr wrap="square" lIns="0" tIns="0" rIns="0" bIns="0" rtlCol="0"/>
              <a:lstStyle/>
              <a:p>
                <a:endParaRPr/>
              </a:p>
            </p:txBody>
          </p:sp>
          <p:sp>
            <p:nvSpPr>
              <p:cNvPr id="927" name="object 927"/>
              <p:cNvSpPr/>
              <p:nvPr/>
            </p:nvSpPr>
            <p:spPr>
              <a:xfrm>
                <a:off x="1800428" y="12721194"/>
                <a:ext cx="101600" cy="27940"/>
              </a:xfrm>
              <a:custGeom>
                <a:avLst/>
                <a:gdLst/>
                <a:ahLst/>
                <a:cxnLst/>
                <a:rect l="l" t="t" r="r" b="b"/>
                <a:pathLst>
                  <a:path w="101600" h="27940">
                    <a:moveTo>
                      <a:pt x="31788" y="19380"/>
                    </a:moveTo>
                    <a:lnTo>
                      <a:pt x="30429" y="18021"/>
                    </a:lnTo>
                    <a:lnTo>
                      <a:pt x="28740" y="18021"/>
                    </a:lnTo>
                    <a:lnTo>
                      <a:pt x="27051" y="18021"/>
                    </a:lnTo>
                    <a:lnTo>
                      <a:pt x="25704" y="19380"/>
                    </a:lnTo>
                    <a:lnTo>
                      <a:pt x="25704" y="22745"/>
                    </a:lnTo>
                    <a:lnTo>
                      <a:pt x="27051" y="24117"/>
                    </a:lnTo>
                    <a:lnTo>
                      <a:pt x="30429" y="24117"/>
                    </a:lnTo>
                    <a:lnTo>
                      <a:pt x="31788" y="22745"/>
                    </a:lnTo>
                    <a:lnTo>
                      <a:pt x="31788" y="19380"/>
                    </a:lnTo>
                    <a:close/>
                  </a:path>
                  <a:path w="101600" h="27940">
                    <a:moveTo>
                      <a:pt x="57099" y="17475"/>
                    </a:moveTo>
                    <a:lnTo>
                      <a:pt x="54165" y="14541"/>
                    </a:lnTo>
                    <a:lnTo>
                      <a:pt x="50558" y="14541"/>
                    </a:lnTo>
                    <a:lnTo>
                      <a:pt x="46951" y="14541"/>
                    </a:lnTo>
                    <a:lnTo>
                      <a:pt x="44030" y="17475"/>
                    </a:lnTo>
                    <a:lnTo>
                      <a:pt x="44030" y="24676"/>
                    </a:lnTo>
                    <a:lnTo>
                      <a:pt x="46951" y="27609"/>
                    </a:lnTo>
                    <a:lnTo>
                      <a:pt x="54165" y="27609"/>
                    </a:lnTo>
                    <a:lnTo>
                      <a:pt x="57099" y="24676"/>
                    </a:lnTo>
                    <a:lnTo>
                      <a:pt x="57099" y="17475"/>
                    </a:lnTo>
                    <a:close/>
                  </a:path>
                  <a:path w="101600" h="27940">
                    <a:moveTo>
                      <a:pt x="75425" y="19380"/>
                    </a:moveTo>
                    <a:lnTo>
                      <a:pt x="74066" y="18021"/>
                    </a:lnTo>
                    <a:lnTo>
                      <a:pt x="72377" y="18021"/>
                    </a:lnTo>
                    <a:lnTo>
                      <a:pt x="70700" y="18021"/>
                    </a:lnTo>
                    <a:lnTo>
                      <a:pt x="69342" y="19380"/>
                    </a:lnTo>
                    <a:lnTo>
                      <a:pt x="69342" y="22745"/>
                    </a:lnTo>
                    <a:lnTo>
                      <a:pt x="70700" y="24117"/>
                    </a:lnTo>
                    <a:lnTo>
                      <a:pt x="74066" y="24117"/>
                    </a:lnTo>
                    <a:lnTo>
                      <a:pt x="75425" y="22745"/>
                    </a:lnTo>
                    <a:lnTo>
                      <a:pt x="75425" y="19380"/>
                    </a:lnTo>
                    <a:close/>
                  </a:path>
                  <a:path w="101600" h="27940">
                    <a:moveTo>
                      <a:pt x="101104" y="0"/>
                    </a:moveTo>
                    <a:lnTo>
                      <a:pt x="0" y="0"/>
                    </a:lnTo>
                    <a:lnTo>
                      <a:pt x="0" y="5207"/>
                    </a:lnTo>
                    <a:lnTo>
                      <a:pt x="101104" y="5207"/>
                    </a:lnTo>
                    <a:lnTo>
                      <a:pt x="101104" y="0"/>
                    </a:lnTo>
                    <a:close/>
                  </a:path>
                </a:pathLst>
              </a:custGeom>
              <a:solidFill>
                <a:srgbClr val="7DA7D9"/>
              </a:solidFill>
            </p:spPr>
            <p:txBody>
              <a:bodyPr wrap="square" lIns="0" tIns="0" rIns="0" bIns="0" rtlCol="0"/>
              <a:lstStyle/>
              <a:p>
                <a:endParaRPr/>
              </a:p>
            </p:txBody>
          </p:sp>
        </p:grpSp>
        <p:pic>
          <p:nvPicPr>
            <p:cNvPr id="1067" name="object 1067"/>
            <p:cNvPicPr/>
            <p:nvPr/>
          </p:nvPicPr>
          <p:blipFill>
            <a:blip r:embed="rId10" cstate="print"/>
            <a:stretch>
              <a:fillRect/>
            </a:stretch>
          </p:blipFill>
          <p:spPr>
            <a:xfrm>
              <a:off x="963690" y="12859815"/>
              <a:ext cx="1469316" cy="1294335"/>
            </a:xfrm>
            <a:prstGeom prst="rect">
              <a:avLst/>
            </a:prstGeom>
          </p:spPr>
        </p:pic>
      </p:grpSp>
      <p:sp>
        <p:nvSpPr>
          <p:cNvPr id="2536" name="四角形: 角を丸くする 2535">
            <a:extLst>
              <a:ext uri="{FF2B5EF4-FFF2-40B4-BE49-F238E27FC236}">
                <a16:creationId xmlns:a16="http://schemas.microsoft.com/office/drawing/2014/main" id="{80356AC4-E739-5A2D-4A9A-B11F68CC6736}"/>
              </a:ext>
            </a:extLst>
          </p:cNvPr>
          <p:cNvSpPr/>
          <p:nvPr/>
        </p:nvSpPr>
        <p:spPr>
          <a:xfrm>
            <a:off x="4930813" y="3237054"/>
            <a:ext cx="605742" cy="756213"/>
          </a:xfrm>
          <a:prstGeom prst="roundRect">
            <a:avLst/>
          </a:prstGeom>
          <a:noFill/>
          <a:ln w="38100">
            <a:solidFill>
              <a:srgbClr val="FF00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7" name="四角形: 角を丸くする 2536">
            <a:extLst>
              <a:ext uri="{FF2B5EF4-FFF2-40B4-BE49-F238E27FC236}">
                <a16:creationId xmlns:a16="http://schemas.microsoft.com/office/drawing/2014/main" id="{2AA01188-D071-ADBC-C0D0-A0312494F605}"/>
              </a:ext>
            </a:extLst>
          </p:cNvPr>
          <p:cNvSpPr/>
          <p:nvPr/>
        </p:nvSpPr>
        <p:spPr>
          <a:xfrm>
            <a:off x="6119152" y="3240911"/>
            <a:ext cx="605742" cy="756213"/>
          </a:xfrm>
          <a:prstGeom prst="roundRect">
            <a:avLst/>
          </a:prstGeom>
          <a:noFill/>
          <a:ln w="38100">
            <a:solidFill>
              <a:srgbClr val="FF00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39" name="直線矢印コネクタ 2538">
            <a:extLst>
              <a:ext uri="{FF2B5EF4-FFF2-40B4-BE49-F238E27FC236}">
                <a16:creationId xmlns:a16="http://schemas.microsoft.com/office/drawing/2014/main" id="{6368666A-1767-2E0D-3605-6194A934B9CE}"/>
              </a:ext>
            </a:extLst>
          </p:cNvPr>
          <p:cNvCxnSpPr>
            <a:cxnSpLocks/>
            <a:stCxn id="2536" idx="0"/>
          </p:cNvCxnSpPr>
          <p:nvPr/>
        </p:nvCxnSpPr>
        <p:spPr>
          <a:xfrm flipH="1" flipV="1">
            <a:off x="5228415" y="1625857"/>
            <a:ext cx="5269" cy="1611197"/>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40" name="直線矢印コネクタ 2539">
            <a:extLst>
              <a:ext uri="{FF2B5EF4-FFF2-40B4-BE49-F238E27FC236}">
                <a16:creationId xmlns:a16="http://schemas.microsoft.com/office/drawing/2014/main" id="{ACFCA0A7-6BF1-735F-8CE3-4E8BC40CA8BB}"/>
              </a:ext>
            </a:extLst>
          </p:cNvPr>
          <p:cNvCxnSpPr>
            <a:cxnSpLocks/>
          </p:cNvCxnSpPr>
          <p:nvPr/>
        </p:nvCxnSpPr>
        <p:spPr>
          <a:xfrm flipV="1">
            <a:off x="6432423" y="1645147"/>
            <a:ext cx="0" cy="1612857"/>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41" name="四角形: 角を丸くする 2540">
            <a:extLst>
              <a:ext uri="{FF2B5EF4-FFF2-40B4-BE49-F238E27FC236}">
                <a16:creationId xmlns:a16="http://schemas.microsoft.com/office/drawing/2014/main" id="{4D0A857B-D1D7-B0B7-0459-386C47C85B38}"/>
              </a:ext>
            </a:extLst>
          </p:cNvPr>
          <p:cNvSpPr/>
          <p:nvPr/>
        </p:nvSpPr>
        <p:spPr>
          <a:xfrm>
            <a:off x="2887735" y="255668"/>
            <a:ext cx="1110499" cy="1351746"/>
          </a:xfrm>
          <a:prstGeom prst="roundRect">
            <a:avLst/>
          </a:prstGeom>
          <a:noFill/>
          <a:ln w="38100">
            <a:solidFill>
              <a:srgbClr val="7030A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四角形: 角を丸くする 127">
            <a:extLst>
              <a:ext uri="{FF2B5EF4-FFF2-40B4-BE49-F238E27FC236}">
                <a16:creationId xmlns:a16="http://schemas.microsoft.com/office/drawing/2014/main" id="{70105187-9358-4105-6308-91A7CE30AA0A}"/>
              </a:ext>
            </a:extLst>
          </p:cNvPr>
          <p:cNvSpPr/>
          <p:nvPr/>
        </p:nvSpPr>
        <p:spPr>
          <a:xfrm>
            <a:off x="5528383" y="3239368"/>
            <a:ext cx="571477" cy="765471"/>
          </a:xfrm>
          <a:prstGeom prst="roundRect">
            <a:avLst/>
          </a:prstGeom>
          <a:noFill/>
          <a:ln w="38100">
            <a:solidFill>
              <a:srgbClr val="7030A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四角形: 角を丸くする 128">
            <a:extLst>
              <a:ext uri="{FF2B5EF4-FFF2-40B4-BE49-F238E27FC236}">
                <a16:creationId xmlns:a16="http://schemas.microsoft.com/office/drawing/2014/main" id="{FFF40676-866D-6113-6630-A4BE88A753C0}"/>
              </a:ext>
            </a:extLst>
          </p:cNvPr>
          <p:cNvSpPr/>
          <p:nvPr/>
        </p:nvSpPr>
        <p:spPr>
          <a:xfrm>
            <a:off x="4636873" y="255668"/>
            <a:ext cx="2389979" cy="1351747"/>
          </a:xfrm>
          <a:prstGeom prst="roundRect">
            <a:avLst>
              <a:gd name="adj" fmla="val 4965"/>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A8195D9B-8CA4-0D97-4BE2-4920BB6C76BB}"/>
              </a:ext>
            </a:extLst>
          </p:cNvPr>
          <p:cNvSpPr/>
          <p:nvPr/>
        </p:nvSpPr>
        <p:spPr>
          <a:xfrm rot="10800000">
            <a:off x="4065188" y="499634"/>
            <a:ext cx="462988" cy="863814"/>
          </a:xfrm>
          <a:prstGeom prst="rightArrow">
            <a:avLst/>
          </a:prstGeom>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 name="テキスト ボックス 130">
            <a:extLst>
              <a:ext uri="{FF2B5EF4-FFF2-40B4-BE49-F238E27FC236}">
                <a16:creationId xmlns:a16="http://schemas.microsoft.com/office/drawing/2014/main" id="{45117BCF-4345-0064-7FDA-458378F68CD9}"/>
              </a:ext>
            </a:extLst>
          </p:cNvPr>
          <p:cNvSpPr txBox="1"/>
          <p:nvPr/>
        </p:nvSpPr>
        <p:spPr>
          <a:xfrm>
            <a:off x="2597176" y="1645147"/>
            <a:ext cx="160468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擬似ロジウム</a:t>
            </a:r>
          </a:p>
        </p:txBody>
      </p:sp>
      <p:sp>
        <p:nvSpPr>
          <p:cNvPr id="133" name="テキスト ボックス 132">
            <a:extLst>
              <a:ext uri="{FF2B5EF4-FFF2-40B4-BE49-F238E27FC236}">
                <a16:creationId xmlns:a16="http://schemas.microsoft.com/office/drawing/2014/main" id="{B0A3632A-ABAB-63DB-17E5-A599A2A7CA08}"/>
              </a:ext>
            </a:extLst>
          </p:cNvPr>
          <p:cNvSpPr txBox="1"/>
          <p:nvPr/>
        </p:nvSpPr>
        <p:spPr>
          <a:xfrm>
            <a:off x="1801619" y="314743"/>
            <a:ext cx="1072446" cy="338554"/>
          </a:xfrm>
          <a:prstGeom prst="rect">
            <a:avLst/>
          </a:prstGeom>
          <a:noFill/>
        </p:spPr>
        <p:txBody>
          <a:bodyPr wrap="square" rtlCol="0">
            <a:spAutoFit/>
          </a:bodyPr>
          <a:lstStyle/>
          <a:p>
            <a:pPr algn="r"/>
            <a:r>
              <a:rPr kumimoji="1" lang="en-US" altLang="ja-JP" sz="1600" dirty="0" err="1">
                <a:latin typeface="UD デジタル 教科書体 NK-B" panose="02020700000000000000" pitchFamily="18" charset="-128"/>
                <a:ea typeface="UD デジタル 教科書体 NK-B" panose="02020700000000000000" pitchFamily="18" charset="-128"/>
              </a:rPr>
              <a:t>Nox</a:t>
            </a:r>
            <a:r>
              <a:rPr kumimoji="1" lang="ja-JP" altLang="en-US" sz="1600" dirty="0">
                <a:latin typeface="UD デジタル 教科書体 NK-B" panose="02020700000000000000" pitchFamily="18" charset="-128"/>
                <a:ea typeface="UD デジタル 教科書体 NK-B" panose="02020700000000000000" pitchFamily="18" charset="-128"/>
              </a:rPr>
              <a:t>分解</a:t>
            </a:r>
          </a:p>
        </p:txBody>
      </p:sp>
      <p:grpSp>
        <p:nvGrpSpPr>
          <p:cNvPr id="2" name="グループ化 1">
            <a:extLst>
              <a:ext uri="{FF2B5EF4-FFF2-40B4-BE49-F238E27FC236}">
                <a16:creationId xmlns:a16="http://schemas.microsoft.com/office/drawing/2014/main" id="{FF6C94FB-CEB1-D123-F48A-F72923C5EEBD}"/>
              </a:ext>
            </a:extLst>
          </p:cNvPr>
          <p:cNvGrpSpPr/>
          <p:nvPr/>
        </p:nvGrpSpPr>
        <p:grpSpPr>
          <a:xfrm>
            <a:off x="6018008" y="289542"/>
            <a:ext cx="970758" cy="1456473"/>
            <a:chOff x="7656950" y="2061326"/>
            <a:chExt cx="970758" cy="1456473"/>
          </a:xfrm>
        </p:grpSpPr>
        <p:pic>
          <p:nvPicPr>
            <p:cNvPr id="3" name="object 158">
              <a:extLst>
                <a:ext uri="{FF2B5EF4-FFF2-40B4-BE49-F238E27FC236}">
                  <a16:creationId xmlns:a16="http://schemas.microsoft.com/office/drawing/2014/main" id="{0E24D575-E60B-BADC-CAEC-5285E141E0BE}"/>
                </a:ext>
              </a:extLst>
            </p:cNvPr>
            <p:cNvPicPr/>
            <p:nvPr/>
          </p:nvPicPr>
          <p:blipFill>
            <a:blip r:embed="rId11" cstate="print"/>
            <a:stretch>
              <a:fillRect/>
            </a:stretch>
          </p:blipFill>
          <p:spPr>
            <a:xfrm>
              <a:off x="7674742" y="2063685"/>
              <a:ext cx="952966" cy="1278899"/>
            </a:xfrm>
            <a:prstGeom prst="rect">
              <a:avLst/>
            </a:prstGeom>
          </p:spPr>
        </p:pic>
        <p:grpSp>
          <p:nvGrpSpPr>
            <p:cNvPr id="4" name="object 523">
              <a:extLst>
                <a:ext uri="{FF2B5EF4-FFF2-40B4-BE49-F238E27FC236}">
                  <a16:creationId xmlns:a16="http://schemas.microsoft.com/office/drawing/2014/main" id="{CD20D675-8F0D-4575-F041-55DEADE459E7}"/>
                </a:ext>
              </a:extLst>
            </p:cNvPr>
            <p:cNvGrpSpPr/>
            <p:nvPr/>
          </p:nvGrpSpPr>
          <p:grpSpPr>
            <a:xfrm>
              <a:off x="7656950" y="2061326"/>
              <a:ext cx="923290" cy="1249680"/>
              <a:chOff x="10214452" y="6556080"/>
              <a:chExt cx="923290" cy="1249680"/>
            </a:xfrm>
          </p:grpSpPr>
          <p:pic>
            <p:nvPicPr>
              <p:cNvPr id="9" name="object 524">
                <a:extLst>
                  <a:ext uri="{FF2B5EF4-FFF2-40B4-BE49-F238E27FC236}">
                    <a16:creationId xmlns:a16="http://schemas.microsoft.com/office/drawing/2014/main" id="{FB192F6A-248A-4B6E-969E-6C6F14690A1E}"/>
                  </a:ext>
                </a:extLst>
              </p:cNvPr>
              <p:cNvPicPr/>
              <p:nvPr/>
            </p:nvPicPr>
            <p:blipFill>
              <a:blip r:embed="rId12" cstate="print"/>
              <a:stretch>
                <a:fillRect/>
              </a:stretch>
            </p:blipFill>
            <p:spPr>
              <a:xfrm>
                <a:off x="10216820" y="6558429"/>
                <a:ext cx="918500" cy="684276"/>
              </a:xfrm>
              <a:prstGeom prst="rect">
                <a:avLst/>
              </a:prstGeom>
            </p:spPr>
          </p:pic>
          <p:sp>
            <p:nvSpPr>
              <p:cNvPr id="10" name="object 525">
                <a:extLst>
                  <a:ext uri="{FF2B5EF4-FFF2-40B4-BE49-F238E27FC236}">
                    <a16:creationId xmlns:a16="http://schemas.microsoft.com/office/drawing/2014/main" id="{1C510CA0-C3E8-37F8-B7FF-84E04A0ACCBA}"/>
                  </a:ext>
                </a:extLst>
              </p:cNvPr>
              <p:cNvSpPr/>
              <p:nvPr/>
            </p:nvSpPr>
            <p:spPr>
              <a:xfrm>
                <a:off x="10214452" y="6556080"/>
                <a:ext cx="923290" cy="1249680"/>
              </a:xfrm>
              <a:custGeom>
                <a:avLst/>
                <a:gdLst/>
                <a:ahLst/>
                <a:cxnLst/>
                <a:rect l="l" t="t" r="r" b="b"/>
                <a:pathLst>
                  <a:path w="923290" h="1249679">
                    <a:moveTo>
                      <a:pt x="855395" y="0"/>
                    </a:moveTo>
                    <a:lnTo>
                      <a:pt x="67871" y="0"/>
                    </a:lnTo>
                    <a:lnTo>
                      <a:pt x="41520" y="5356"/>
                    </a:lnTo>
                    <a:lnTo>
                      <a:pt x="19941" y="19931"/>
                    </a:lnTo>
                    <a:lnTo>
                      <a:pt x="5360" y="41508"/>
                    </a:lnTo>
                    <a:lnTo>
                      <a:pt x="0" y="67871"/>
                    </a:lnTo>
                    <a:lnTo>
                      <a:pt x="0" y="1181256"/>
                    </a:lnTo>
                    <a:lnTo>
                      <a:pt x="5361" y="1207625"/>
                    </a:lnTo>
                    <a:lnTo>
                      <a:pt x="19944" y="1229214"/>
                    </a:lnTo>
                    <a:lnTo>
                      <a:pt x="41523" y="1243801"/>
                    </a:lnTo>
                    <a:lnTo>
                      <a:pt x="67871" y="1249163"/>
                    </a:lnTo>
                    <a:lnTo>
                      <a:pt x="855395" y="1249163"/>
                    </a:lnTo>
                    <a:lnTo>
                      <a:pt x="878579" y="1244443"/>
                    </a:lnTo>
                    <a:lnTo>
                      <a:pt x="67871" y="1244443"/>
                    </a:lnTo>
                    <a:lnTo>
                      <a:pt x="55193" y="1243154"/>
                    </a:lnTo>
                    <a:lnTo>
                      <a:pt x="15547" y="1216509"/>
                    </a:lnTo>
                    <a:lnTo>
                      <a:pt x="4719" y="1181256"/>
                    </a:lnTo>
                    <a:lnTo>
                      <a:pt x="4719" y="67871"/>
                    </a:lnTo>
                    <a:lnTo>
                      <a:pt x="23280" y="23269"/>
                    </a:lnTo>
                    <a:lnTo>
                      <a:pt x="67871" y="4719"/>
                    </a:lnTo>
                    <a:lnTo>
                      <a:pt x="878603" y="4719"/>
                    </a:lnTo>
                    <a:lnTo>
                      <a:pt x="855395" y="0"/>
                    </a:lnTo>
                    <a:close/>
                  </a:path>
                  <a:path w="923290" h="1249679">
                    <a:moveTo>
                      <a:pt x="878603" y="4719"/>
                    </a:moveTo>
                    <a:lnTo>
                      <a:pt x="855395" y="4719"/>
                    </a:lnTo>
                    <a:lnTo>
                      <a:pt x="868067" y="6006"/>
                    </a:lnTo>
                    <a:lnTo>
                      <a:pt x="879892" y="9697"/>
                    </a:lnTo>
                    <a:lnTo>
                      <a:pt x="913530" y="43344"/>
                    </a:lnTo>
                    <a:lnTo>
                      <a:pt x="918512" y="67871"/>
                    </a:lnTo>
                    <a:lnTo>
                      <a:pt x="918512" y="1181256"/>
                    </a:lnTo>
                    <a:lnTo>
                      <a:pt x="899963" y="1225871"/>
                    </a:lnTo>
                    <a:lnTo>
                      <a:pt x="855395" y="1244443"/>
                    </a:lnTo>
                    <a:lnTo>
                      <a:pt x="878579" y="1244443"/>
                    </a:lnTo>
                    <a:lnTo>
                      <a:pt x="881734" y="1243801"/>
                    </a:lnTo>
                    <a:lnTo>
                      <a:pt x="903301" y="1229214"/>
                    </a:lnTo>
                    <a:lnTo>
                      <a:pt x="917874" y="1207625"/>
                    </a:lnTo>
                    <a:lnTo>
                      <a:pt x="923232" y="1181256"/>
                    </a:lnTo>
                    <a:lnTo>
                      <a:pt x="923232" y="67871"/>
                    </a:lnTo>
                    <a:lnTo>
                      <a:pt x="917871" y="41503"/>
                    </a:lnTo>
                    <a:lnTo>
                      <a:pt x="903294" y="19926"/>
                    </a:lnTo>
                    <a:lnTo>
                      <a:pt x="881726" y="5354"/>
                    </a:lnTo>
                    <a:lnTo>
                      <a:pt x="878603" y="4719"/>
                    </a:lnTo>
                    <a:close/>
                  </a:path>
                </a:pathLst>
              </a:custGeom>
              <a:solidFill>
                <a:srgbClr val="231F20"/>
              </a:solidFill>
            </p:spPr>
            <p:txBody>
              <a:bodyPr wrap="square" lIns="0" tIns="0" rIns="0" bIns="0" rtlCol="0"/>
              <a:lstStyle/>
              <a:p>
                <a:endParaRPr/>
              </a:p>
            </p:txBody>
          </p:sp>
          <p:pic>
            <p:nvPicPr>
              <p:cNvPr id="11" name="object 526">
                <a:extLst>
                  <a:ext uri="{FF2B5EF4-FFF2-40B4-BE49-F238E27FC236}">
                    <a16:creationId xmlns:a16="http://schemas.microsoft.com/office/drawing/2014/main" id="{A77991FB-8BA9-1ECC-476B-A3253196388A}"/>
                  </a:ext>
                </a:extLst>
              </p:cNvPr>
              <p:cNvPicPr/>
              <p:nvPr/>
            </p:nvPicPr>
            <p:blipFill>
              <a:blip r:embed="rId13" cstate="print"/>
              <a:stretch>
                <a:fillRect/>
              </a:stretch>
            </p:blipFill>
            <p:spPr>
              <a:xfrm>
                <a:off x="10792630" y="7018907"/>
                <a:ext cx="283111" cy="182365"/>
              </a:xfrm>
              <a:prstGeom prst="rect">
                <a:avLst/>
              </a:prstGeom>
            </p:spPr>
          </p:pic>
        </p:grpSp>
        <p:pic>
          <p:nvPicPr>
            <p:cNvPr id="5" name="object 599">
              <a:extLst>
                <a:ext uri="{FF2B5EF4-FFF2-40B4-BE49-F238E27FC236}">
                  <a16:creationId xmlns:a16="http://schemas.microsoft.com/office/drawing/2014/main" id="{7E179E81-8600-16C4-7CED-872FC4947BA1}"/>
                </a:ext>
              </a:extLst>
            </p:cNvPr>
            <p:cNvPicPr/>
            <p:nvPr/>
          </p:nvPicPr>
          <p:blipFill>
            <a:blip r:embed="rId14" cstate="print"/>
            <a:stretch>
              <a:fillRect/>
            </a:stretch>
          </p:blipFill>
          <p:spPr>
            <a:xfrm>
              <a:off x="8098193" y="3459890"/>
              <a:ext cx="428391" cy="57909"/>
            </a:xfrm>
            <a:prstGeom prst="rect">
              <a:avLst/>
            </a:prstGeom>
          </p:spPr>
        </p:pic>
        <p:pic>
          <p:nvPicPr>
            <p:cNvPr id="6" name="object 718">
              <a:extLst>
                <a:ext uri="{FF2B5EF4-FFF2-40B4-BE49-F238E27FC236}">
                  <a16:creationId xmlns:a16="http://schemas.microsoft.com/office/drawing/2014/main" id="{EC6573EA-DAE8-BBAB-592C-42E8947C93DE}"/>
                </a:ext>
              </a:extLst>
            </p:cNvPr>
            <p:cNvPicPr/>
            <p:nvPr/>
          </p:nvPicPr>
          <p:blipFill>
            <a:blip r:embed="rId15" cstate="print"/>
            <a:stretch>
              <a:fillRect/>
            </a:stretch>
          </p:blipFill>
          <p:spPr>
            <a:xfrm>
              <a:off x="7701581" y="2764763"/>
              <a:ext cx="825995" cy="277402"/>
            </a:xfrm>
            <a:prstGeom prst="rect">
              <a:avLst/>
            </a:prstGeom>
          </p:spPr>
        </p:pic>
        <p:pic>
          <p:nvPicPr>
            <p:cNvPr id="7" name="object 761">
              <a:extLst>
                <a:ext uri="{FF2B5EF4-FFF2-40B4-BE49-F238E27FC236}">
                  <a16:creationId xmlns:a16="http://schemas.microsoft.com/office/drawing/2014/main" id="{B2FCB0FF-0FA8-0D00-A2D5-173201C21155}"/>
                </a:ext>
              </a:extLst>
            </p:cNvPr>
            <p:cNvPicPr/>
            <p:nvPr/>
          </p:nvPicPr>
          <p:blipFill>
            <a:blip r:embed="rId16" cstate="print"/>
            <a:stretch>
              <a:fillRect/>
            </a:stretch>
          </p:blipFill>
          <p:spPr>
            <a:xfrm>
              <a:off x="7714186" y="2101044"/>
              <a:ext cx="798831" cy="56945"/>
            </a:xfrm>
            <a:prstGeom prst="rect">
              <a:avLst/>
            </a:prstGeom>
          </p:spPr>
        </p:pic>
        <p:pic>
          <p:nvPicPr>
            <p:cNvPr id="8" name="object 928">
              <a:extLst>
                <a:ext uri="{FF2B5EF4-FFF2-40B4-BE49-F238E27FC236}">
                  <a16:creationId xmlns:a16="http://schemas.microsoft.com/office/drawing/2014/main" id="{5893F14A-7C39-C960-8E8D-49435C5B689B}"/>
                </a:ext>
              </a:extLst>
            </p:cNvPr>
            <p:cNvPicPr/>
            <p:nvPr/>
          </p:nvPicPr>
          <p:blipFill>
            <a:blip r:embed="rId17" cstate="print"/>
            <a:stretch>
              <a:fillRect/>
            </a:stretch>
          </p:blipFill>
          <p:spPr>
            <a:xfrm>
              <a:off x="7705262" y="3083722"/>
              <a:ext cx="391387" cy="76213"/>
            </a:xfrm>
            <a:prstGeom prst="rect">
              <a:avLst/>
            </a:prstGeom>
          </p:spPr>
        </p:pic>
      </p:grpSp>
      <p:grpSp>
        <p:nvGrpSpPr>
          <p:cNvPr id="12" name="グループ化 11">
            <a:extLst>
              <a:ext uri="{FF2B5EF4-FFF2-40B4-BE49-F238E27FC236}">
                <a16:creationId xmlns:a16="http://schemas.microsoft.com/office/drawing/2014/main" id="{91AD57DA-7005-E08C-C925-E003DFC7A79B}"/>
              </a:ext>
            </a:extLst>
          </p:cNvPr>
          <p:cNvGrpSpPr/>
          <p:nvPr/>
        </p:nvGrpSpPr>
        <p:grpSpPr>
          <a:xfrm>
            <a:off x="2957774" y="314743"/>
            <a:ext cx="955326" cy="1281258"/>
            <a:chOff x="6626770" y="2061326"/>
            <a:chExt cx="955326" cy="1281258"/>
          </a:xfrm>
        </p:grpSpPr>
        <p:pic>
          <p:nvPicPr>
            <p:cNvPr id="13" name="object 155">
              <a:extLst>
                <a:ext uri="{FF2B5EF4-FFF2-40B4-BE49-F238E27FC236}">
                  <a16:creationId xmlns:a16="http://schemas.microsoft.com/office/drawing/2014/main" id="{C883D383-065D-15E2-A17E-F7C21D234BED}"/>
                </a:ext>
              </a:extLst>
            </p:cNvPr>
            <p:cNvPicPr/>
            <p:nvPr/>
          </p:nvPicPr>
          <p:blipFill>
            <a:blip r:embed="rId18" cstate="print"/>
            <a:stretch>
              <a:fillRect/>
            </a:stretch>
          </p:blipFill>
          <p:spPr>
            <a:xfrm>
              <a:off x="6629130" y="2063685"/>
              <a:ext cx="952966" cy="1278899"/>
            </a:xfrm>
            <a:prstGeom prst="rect">
              <a:avLst/>
            </a:prstGeom>
          </p:spPr>
        </p:pic>
        <p:grpSp>
          <p:nvGrpSpPr>
            <p:cNvPr id="14" name="object 360">
              <a:extLst>
                <a:ext uri="{FF2B5EF4-FFF2-40B4-BE49-F238E27FC236}">
                  <a16:creationId xmlns:a16="http://schemas.microsoft.com/office/drawing/2014/main" id="{5F671653-2D14-F0DD-7EC5-3ADDB3F14E16}"/>
                </a:ext>
              </a:extLst>
            </p:cNvPr>
            <p:cNvGrpSpPr/>
            <p:nvPr/>
          </p:nvGrpSpPr>
          <p:grpSpPr>
            <a:xfrm>
              <a:off x="6626770" y="2061326"/>
              <a:ext cx="923290" cy="1249680"/>
              <a:chOff x="9184272" y="6556080"/>
              <a:chExt cx="923290" cy="1249680"/>
            </a:xfrm>
          </p:grpSpPr>
          <p:pic>
            <p:nvPicPr>
              <p:cNvPr id="15" name="object 361">
                <a:extLst>
                  <a:ext uri="{FF2B5EF4-FFF2-40B4-BE49-F238E27FC236}">
                    <a16:creationId xmlns:a16="http://schemas.microsoft.com/office/drawing/2014/main" id="{EC9D2EFC-E1E5-1245-2BA4-D955A91C5BF6}"/>
                  </a:ext>
                </a:extLst>
              </p:cNvPr>
              <p:cNvPicPr/>
              <p:nvPr/>
            </p:nvPicPr>
            <p:blipFill>
              <a:blip r:embed="rId19" cstate="print"/>
              <a:stretch>
                <a:fillRect/>
              </a:stretch>
            </p:blipFill>
            <p:spPr>
              <a:xfrm>
                <a:off x="9186624" y="6559043"/>
                <a:ext cx="918512" cy="684446"/>
              </a:xfrm>
              <a:prstGeom prst="rect">
                <a:avLst/>
              </a:prstGeom>
            </p:spPr>
          </p:pic>
          <p:sp>
            <p:nvSpPr>
              <p:cNvPr id="16" name="object 362">
                <a:extLst>
                  <a:ext uri="{FF2B5EF4-FFF2-40B4-BE49-F238E27FC236}">
                    <a16:creationId xmlns:a16="http://schemas.microsoft.com/office/drawing/2014/main" id="{A8D81537-5FFD-43A3-9F40-363F8831CBCB}"/>
                  </a:ext>
                </a:extLst>
              </p:cNvPr>
              <p:cNvSpPr/>
              <p:nvPr/>
            </p:nvSpPr>
            <p:spPr>
              <a:xfrm>
                <a:off x="9184272" y="6556080"/>
                <a:ext cx="923290" cy="1249680"/>
              </a:xfrm>
              <a:custGeom>
                <a:avLst/>
                <a:gdLst/>
                <a:ahLst/>
                <a:cxnLst/>
                <a:rect l="l" t="t" r="r" b="b"/>
                <a:pathLst>
                  <a:path w="923290" h="1249679">
                    <a:moveTo>
                      <a:pt x="855384" y="0"/>
                    </a:moveTo>
                    <a:lnTo>
                      <a:pt x="67848" y="0"/>
                    </a:lnTo>
                    <a:lnTo>
                      <a:pt x="41501" y="5356"/>
                    </a:lnTo>
                    <a:lnTo>
                      <a:pt x="19928" y="19931"/>
                    </a:lnTo>
                    <a:lnTo>
                      <a:pt x="5352" y="41508"/>
                    </a:lnTo>
                    <a:lnTo>
                      <a:pt x="0" y="67871"/>
                    </a:lnTo>
                    <a:lnTo>
                      <a:pt x="0" y="1181256"/>
                    </a:lnTo>
                    <a:lnTo>
                      <a:pt x="5352" y="1207625"/>
                    </a:lnTo>
                    <a:lnTo>
                      <a:pt x="19928" y="1229214"/>
                    </a:lnTo>
                    <a:lnTo>
                      <a:pt x="41501" y="1243801"/>
                    </a:lnTo>
                    <a:lnTo>
                      <a:pt x="67848" y="1249163"/>
                    </a:lnTo>
                    <a:lnTo>
                      <a:pt x="855384" y="1249163"/>
                    </a:lnTo>
                    <a:lnTo>
                      <a:pt x="878568" y="1244443"/>
                    </a:lnTo>
                    <a:lnTo>
                      <a:pt x="67848" y="1244443"/>
                    </a:lnTo>
                    <a:lnTo>
                      <a:pt x="55176" y="1243154"/>
                    </a:lnTo>
                    <a:lnTo>
                      <a:pt x="15537" y="1216509"/>
                    </a:lnTo>
                    <a:lnTo>
                      <a:pt x="4719" y="1181256"/>
                    </a:lnTo>
                    <a:lnTo>
                      <a:pt x="4719" y="67871"/>
                    </a:lnTo>
                    <a:lnTo>
                      <a:pt x="23269" y="23269"/>
                    </a:lnTo>
                    <a:lnTo>
                      <a:pt x="67848" y="4719"/>
                    </a:lnTo>
                    <a:lnTo>
                      <a:pt x="878592" y="4719"/>
                    </a:lnTo>
                    <a:lnTo>
                      <a:pt x="855384" y="0"/>
                    </a:lnTo>
                    <a:close/>
                  </a:path>
                  <a:path w="923290" h="1249679">
                    <a:moveTo>
                      <a:pt x="878592" y="4719"/>
                    </a:moveTo>
                    <a:lnTo>
                      <a:pt x="855384" y="4719"/>
                    </a:lnTo>
                    <a:lnTo>
                      <a:pt x="868055" y="6006"/>
                    </a:lnTo>
                    <a:lnTo>
                      <a:pt x="879880" y="9697"/>
                    </a:lnTo>
                    <a:lnTo>
                      <a:pt x="913518" y="43344"/>
                    </a:lnTo>
                    <a:lnTo>
                      <a:pt x="918500" y="67871"/>
                    </a:lnTo>
                    <a:lnTo>
                      <a:pt x="918500" y="1181256"/>
                    </a:lnTo>
                    <a:lnTo>
                      <a:pt x="899951" y="1225871"/>
                    </a:lnTo>
                    <a:lnTo>
                      <a:pt x="855384" y="1244443"/>
                    </a:lnTo>
                    <a:lnTo>
                      <a:pt x="878568" y="1244443"/>
                    </a:lnTo>
                    <a:lnTo>
                      <a:pt x="881722" y="1243801"/>
                    </a:lnTo>
                    <a:lnTo>
                      <a:pt x="903289" y="1229214"/>
                    </a:lnTo>
                    <a:lnTo>
                      <a:pt x="917863" y="1207625"/>
                    </a:lnTo>
                    <a:lnTo>
                      <a:pt x="923220" y="1181256"/>
                    </a:lnTo>
                    <a:lnTo>
                      <a:pt x="923220" y="67871"/>
                    </a:lnTo>
                    <a:lnTo>
                      <a:pt x="917863" y="41508"/>
                    </a:lnTo>
                    <a:lnTo>
                      <a:pt x="903289" y="19931"/>
                    </a:lnTo>
                    <a:lnTo>
                      <a:pt x="881722" y="5356"/>
                    </a:lnTo>
                    <a:lnTo>
                      <a:pt x="878592" y="4719"/>
                    </a:lnTo>
                    <a:close/>
                  </a:path>
                </a:pathLst>
              </a:custGeom>
              <a:solidFill>
                <a:srgbClr val="231F20"/>
              </a:solidFill>
            </p:spPr>
            <p:txBody>
              <a:bodyPr wrap="square" lIns="0" tIns="0" rIns="0" bIns="0" rtlCol="0"/>
              <a:lstStyle/>
              <a:p>
                <a:endParaRPr/>
              </a:p>
            </p:txBody>
          </p:sp>
          <p:pic>
            <p:nvPicPr>
              <p:cNvPr id="17" name="object 363">
                <a:extLst>
                  <a:ext uri="{FF2B5EF4-FFF2-40B4-BE49-F238E27FC236}">
                    <a16:creationId xmlns:a16="http://schemas.microsoft.com/office/drawing/2014/main" id="{C82D061F-730C-DFAC-5B30-1918ACA85BE1}"/>
                  </a:ext>
                </a:extLst>
              </p:cNvPr>
              <p:cNvPicPr/>
              <p:nvPr/>
            </p:nvPicPr>
            <p:blipFill>
              <a:blip r:embed="rId20" cstate="print"/>
              <a:stretch>
                <a:fillRect/>
              </a:stretch>
            </p:blipFill>
            <p:spPr>
              <a:xfrm>
                <a:off x="9239928" y="6606591"/>
                <a:ext cx="295532" cy="179063"/>
              </a:xfrm>
              <a:prstGeom prst="rect">
                <a:avLst/>
              </a:prstGeom>
            </p:spPr>
          </p:pic>
        </p:grpSp>
      </p:grpSp>
      <p:grpSp>
        <p:nvGrpSpPr>
          <p:cNvPr id="18" name="グループ化 17">
            <a:extLst>
              <a:ext uri="{FF2B5EF4-FFF2-40B4-BE49-F238E27FC236}">
                <a16:creationId xmlns:a16="http://schemas.microsoft.com/office/drawing/2014/main" id="{A3EEA404-E717-A880-D93D-6FBFC60739BB}"/>
              </a:ext>
            </a:extLst>
          </p:cNvPr>
          <p:cNvGrpSpPr/>
          <p:nvPr/>
        </p:nvGrpSpPr>
        <p:grpSpPr>
          <a:xfrm>
            <a:off x="4679409" y="295959"/>
            <a:ext cx="955337" cy="1281258"/>
            <a:chOff x="8154067" y="6556080"/>
            <a:chExt cx="955337" cy="1281258"/>
          </a:xfrm>
        </p:grpSpPr>
        <p:pic>
          <p:nvPicPr>
            <p:cNvPr id="19" name="object 152">
              <a:extLst>
                <a:ext uri="{FF2B5EF4-FFF2-40B4-BE49-F238E27FC236}">
                  <a16:creationId xmlns:a16="http://schemas.microsoft.com/office/drawing/2014/main" id="{568D59C8-6C0C-355C-1A3D-DCA1F0EAFE91}"/>
                </a:ext>
              </a:extLst>
            </p:cNvPr>
            <p:cNvPicPr/>
            <p:nvPr/>
          </p:nvPicPr>
          <p:blipFill>
            <a:blip r:embed="rId21" cstate="print"/>
            <a:stretch>
              <a:fillRect/>
            </a:stretch>
          </p:blipFill>
          <p:spPr>
            <a:xfrm>
              <a:off x="8156426" y="6558439"/>
              <a:ext cx="952978" cy="1278899"/>
            </a:xfrm>
            <a:prstGeom prst="rect">
              <a:avLst/>
            </a:prstGeom>
          </p:spPr>
        </p:pic>
        <p:grpSp>
          <p:nvGrpSpPr>
            <p:cNvPr id="20" name="object 427">
              <a:extLst>
                <a:ext uri="{FF2B5EF4-FFF2-40B4-BE49-F238E27FC236}">
                  <a16:creationId xmlns:a16="http://schemas.microsoft.com/office/drawing/2014/main" id="{64F5C0CD-F27D-E9C8-9F07-7794C9AF7185}"/>
                </a:ext>
              </a:extLst>
            </p:cNvPr>
            <p:cNvGrpSpPr/>
            <p:nvPr/>
          </p:nvGrpSpPr>
          <p:grpSpPr>
            <a:xfrm>
              <a:off x="8154067" y="6556080"/>
              <a:ext cx="923290" cy="1249680"/>
              <a:chOff x="8154067" y="6556080"/>
              <a:chExt cx="923290" cy="1249680"/>
            </a:xfrm>
          </p:grpSpPr>
          <p:pic>
            <p:nvPicPr>
              <p:cNvPr id="22" name="object 428">
                <a:extLst>
                  <a:ext uri="{FF2B5EF4-FFF2-40B4-BE49-F238E27FC236}">
                    <a16:creationId xmlns:a16="http://schemas.microsoft.com/office/drawing/2014/main" id="{CD6518E3-3E16-C0BD-CC98-218E71A946A3}"/>
                  </a:ext>
                </a:extLst>
              </p:cNvPr>
              <p:cNvPicPr/>
              <p:nvPr/>
            </p:nvPicPr>
            <p:blipFill>
              <a:blip r:embed="rId22" cstate="print"/>
              <a:stretch>
                <a:fillRect/>
              </a:stretch>
            </p:blipFill>
            <p:spPr>
              <a:xfrm>
                <a:off x="8156453" y="6558429"/>
                <a:ext cx="918498" cy="684402"/>
              </a:xfrm>
              <a:prstGeom prst="rect">
                <a:avLst/>
              </a:prstGeom>
            </p:spPr>
          </p:pic>
          <p:sp>
            <p:nvSpPr>
              <p:cNvPr id="23" name="object 429">
                <a:extLst>
                  <a:ext uri="{FF2B5EF4-FFF2-40B4-BE49-F238E27FC236}">
                    <a16:creationId xmlns:a16="http://schemas.microsoft.com/office/drawing/2014/main" id="{70DBAC68-DBAE-EE90-FFE8-760110856579}"/>
                  </a:ext>
                </a:extLst>
              </p:cNvPr>
              <p:cNvSpPr/>
              <p:nvPr/>
            </p:nvSpPr>
            <p:spPr>
              <a:xfrm>
                <a:off x="8154067" y="6556080"/>
                <a:ext cx="923290" cy="1249680"/>
              </a:xfrm>
              <a:custGeom>
                <a:avLst/>
                <a:gdLst/>
                <a:ahLst/>
                <a:cxnLst/>
                <a:rect l="l" t="t" r="r" b="b"/>
                <a:pathLst>
                  <a:path w="923290" h="1249679">
                    <a:moveTo>
                      <a:pt x="855395" y="0"/>
                    </a:moveTo>
                    <a:lnTo>
                      <a:pt x="67860" y="0"/>
                    </a:lnTo>
                    <a:lnTo>
                      <a:pt x="41513" y="5356"/>
                    </a:lnTo>
                    <a:lnTo>
                      <a:pt x="19938" y="19931"/>
                    </a:lnTo>
                    <a:lnTo>
                      <a:pt x="5359" y="41508"/>
                    </a:lnTo>
                    <a:lnTo>
                      <a:pt x="0" y="67871"/>
                    </a:lnTo>
                    <a:lnTo>
                      <a:pt x="0" y="1181256"/>
                    </a:lnTo>
                    <a:lnTo>
                      <a:pt x="5359" y="1207625"/>
                    </a:lnTo>
                    <a:lnTo>
                      <a:pt x="19938" y="1229214"/>
                    </a:lnTo>
                    <a:lnTo>
                      <a:pt x="41513" y="1243801"/>
                    </a:lnTo>
                    <a:lnTo>
                      <a:pt x="67860" y="1249163"/>
                    </a:lnTo>
                    <a:lnTo>
                      <a:pt x="855395" y="1249163"/>
                    </a:lnTo>
                    <a:lnTo>
                      <a:pt x="878585" y="1244443"/>
                    </a:lnTo>
                    <a:lnTo>
                      <a:pt x="67860" y="1244443"/>
                    </a:lnTo>
                    <a:lnTo>
                      <a:pt x="55183" y="1243154"/>
                    </a:lnTo>
                    <a:lnTo>
                      <a:pt x="15547" y="1216509"/>
                    </a:lnTo>
                    <a:lnTo>
                      <a:pt x="4719" y="1181256"/>
                    </a:lnTo>
                    <a:lnTo>
                      <a:pt x="4719" y="67871"/>
                    </a:lnTo>
                    <a:lnTo>
                      <a:pt x="23280" y="23269"/>
                    </a:lnTo>
                    <a:lnTo>
                      <a:pt x="67860" y="4719"/>
                    </a:lnTo>
                    <a:lnTo>
                      <a:pt x="878609" y="4719"/>
                    </a:lnTo>
                    <a:lnTo>
                      <a:pt x="855395" y="0"/>
                    </a:lnTo>
                    <a:close/>
                  </a:path>
                  <a:path w="923290" h="1249679">
                    <a:moveTo>
                      <a:pt x="878609" y="4719"/>
                    </a:moveTo>
                    <a:lnTo>
                      <a:pt x="855395" y="4719"/>
                    </a:lnTo>
                    <a:lnTo>
                      <a:pt x="868067" y="6006"/>
                    </a:lnTo>
                    <a:lnTo>
                      <a:pt x="879893" y="9697"/>
                    </a:lnTo>
                    <a:lnTo>
                      <a:pt x="913541" y="43344"/>
                    </a:lnTo>
                    <a:lnTo>
                      <a:pt x="918524" y="67871"/>
                    </a:lnTo>
                    <a:lnTo>
                      <a:pt x="918524" y="1181256"/>
                    </a:lnTo>
                    <a:lnTo>
                      <a:pt x="899975" y="1225871"/>
                    </a:lnTo>
                    <a:lnTo>
                      <a:pt x="855395" y="1244443"/>
                    </a:lnTo>
                    <a:lnTo>
                      <a:pt x="878585" y="1244443"/>
                    </a:lnTo>
                    <a:lnTo>
                      <a:pt x="881740" y="1243801"/>
                    </a:lnTo>
                    <a:lnTo>
                      <a:pt x="903311" y="1229214"/>
                    </a:lnTo>
                    <a:lnTo>
                      <a:pt x="917886" y="1207625"/>
                    </a:lnTo>
                    <a:lnTo>
                      <a:pt x="923244" y="1181256"/>
                    </a:lnTo>
                    <a:lnTo>
                      <a:pt x="923244" y="67871"/>
                    </a:lnTo>
                    <a:lnTo>
                      <a:pt x="917886" y="41508"/>
                    </a:lnTo>
                    <a:lnTo>
                      <a:pt x="903311" y="19931"/>
                    </a:lnTo>
                    <a:lnTo>
                      <a:pt x="881740" y="5356"/>
                    </a:lnTo>
                    <a:lnTo>
                      <a:pt x="878609" y="4719"/>
                    </a:lnTo>
                    <a:close/>
                  </a:path>
                </a:pathLst>
              </a:custGeom>
              <a:solidFill>
                <a:srgbClr val="231F20"/>
              </a:solidFill>
            </p:spPr>
            <p:txBody>
              <a:bodyPr wrap="square" lIns="0" tIns="0" rIns="0" bIns="0" rtlCol="0"/>
              <a:lstStyle/>
              <a:p>
                <a:endParaRPr/>
              </a:p>
            </p:txBody>
          </p:sp>
          <p:pic>
            <p:nvPicPr>
              <p:cNvPr id="24" name="object 430">
                <a:extLst>
                  <a:ext uri="{FF2B5EF4-FFF2-40B4-BE49-F238E27FC236}">
                    <a16:creationId xmlns:a16="http://schemas.microsoft.com/office/drawing/2014/main" id="{FA547DBA-F6DF-657A-5A8B-B9B36A05BDE1}"/>
                  </a:ext>
                </a:extLst>
              </p:cNvPr>
              <p:cNvPicPr/>
              <p:nvPr/>
            </p:nvPicPr>
            <p:blipFill>
              <a:blip r:embed="rId23" cstate="print"/>
              <a:stretch>
                <a:fillRect/>
              </a:stretch>
            </p:blipFill>
            <p:spPr>
              <a:xfrm>
                <a:off x="8735513" y="6603437"/>
                <a:ext cx="294790" cy="182373"/>
              </a:xfrm>
              <a:prstGeom prst="rect">
                <a:avLst/>
              </a:prstGeom>
            </p:spPr>
          </p:pic>
        </p:grpSp>
        <p:pic>
          <p:nvPicPr>
            <p:cNvPr id="21" name="object 938">
              <a:extLst>
                <a:ext uri="{FF2B5EF4-FFF2-40B4-BE49-F238E27FC236}">
                  <a16:creationId xmlns:a16="http://schemas.microsoft.com/office/drawing/2014/main" id="{3FD3A0B7-9F0B-E7F1-397D-92842A5AE9A5}"/>
                </a:ext>
              </a:extLst>
            </p:cNvPr>
            <p:cNvPicPr/>
            <p:nvPr/>
          </p:nvPicPr>
          <p:blipFill>
            <a:blip r:embed="rId24" cstate="print"/>
            <a:stretch>
              <a:fillRect/>
            </a:stretch>
          </p:blipFill>
          <p:spPr>
            <a:xfrm>
              <a:off x="8200050" y="7260620"/>
              <a:ext cx="835108" cy="275452"/>
            </a:xfrm>
            <a:prstGeom prst="rect">
              <a:avLst/>
            </a:prstGeom>
          </p:spPr>
        </p:pic>
      </p:grpSp>
      <p:sp>
        <p:nvSpPr>
          <p:cNvPr id="134" name="ハート 133">
            <a:extLst>
              <a:ext uri="{FF2B5EF4-FFF2-40B4-BE49-F238E27FC236}">
                <a16:creationId xmlns:a16="http://schemas.microsoft.com/office/drawing/2014/main" id="{E1877716-B0BF-3E66-5F4E-F713AC63A41A}"/>
              </a:ext>
            </a:extLst>
          </p:cNvPr>
          <p:cNvSpPr/>
          <p:nvPr/>
        </p:nvSpPr>
        <p:spPr>
          <a:xfrm>
            <a:off x="5555645" y="726524"/>
            <a:ext cx="489995" cy="460053"/>
          </a:xfrm>
          <a:prstGeom prst="heart">
            <a:avLst/>
          </a:prstGeom>
          <a:solidFill>
            <a:srgbClr val="FF0000"/>
          </a:solidFill>
          <a:ln>
            <a:solidFill>
              <a:srgbClr val="FFFF00"/>
            </a:solid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188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3073"/>
            <a:ext cx="12192000" cy="584775"/>
          </a:xfrm>
          <a:prstGeom prst="rect">
            <a:avLst/>
          </a:prstGeom>
          <a:noFill/>
        </p:spPr>
        <p:txBody>
          <a:bodyPr wrap="square" rtlCol="0">
            <a:spAutoFit/>
          </a:bodyPr>
          <a:lstStyle/>
          <a:p>
            <a:pPr algn="ct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フッ素化合物</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の一挙合成法！</a:t>
            </a:r>
            <a:endParaRPr kumimoji="1" lang="en-US" altLang="ja-JP" sz="1050" b="1" dirty="0">
              <a:latin typeface="Yu Gothic UI Semilight" panose="020B0400000000000000" pitchFamily="50" charset="-128"/>
              <a:ea typeface="Yu Gothic UI Semilight" panose="020B0400000000000000" pitchFamily="50" charset="-128"/>
            </a:endParaRPr>
          </a:p>
        </p:txBody>
      </p:sp>
      <p:sp>
        <p:nvSpPr>
          <p:cNvPr id="8" name="正方形/長方形 7">
            <a:extLst>
              <a:ext uri="{FF2B5EF4-FFF2-40B4-BE49-F238E27FC236}">
                <a16:creationId xmlns:a16="http://schemas.microsoft.com/office/drawing/2014/main" id="{E5E6931D-1545-4F2A-B42A-2463ECBFCA70}"/>
              </a:ext>
            </a:extLst>
          </p:cNvPr>
          <p:cNvSpPr/>
          <p:nvPr/>
        </p:nvSpPr>
        <p:spPr>
          <a:xfrm>
            <a:off x="0" y="6273225"/>
            <a:ext cx="407055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名古屋工業大学</a:t>
            </a:r>
          </a:p>
        </p:txBody>
      </p:sp>
      <p:sp>
        <p:nvSpPr>
          <p:cNvPr id="10" name="正方形/長方形 9">
            <a:extLst>
              <a:ext uri="{FF2B5EF4-FFF2-40B4-BE49-F238E27FC236}">
                <a16:creationId xmlns:a16="http://schemas.microsoft.com/office/drawing/2014/main" id="{15F5DD85-6A06-4395-B37E-76B671F8F131}"/>
              </a:ext>
            </a:extLst>
          </p:cNvPr>
          <p:cNvSpPr/>
          <p:nvPr/>
        </p:nvSpPr>
        <p:spPr>
          <a:xfrm>
            <a:off x="4070555" y="6273225"/>
            <a:ext cx="4748980"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BIZ UDゴシック" panose="020B0400000000000000" pitchFamily="49" charset="-128"/>
                <a:ea typeface="BIZ UDゴシック" panose="020B0400000000000000" pitchFamily="49" charset="-128"/>
              </a:rPr>
              <a:t>光学活性ジフルオロメチル＝ジオキンサン</a:t>
            </a:r>
            <a:endParaRPr kumimoji="1" lang="ja-JP" altLang="en-US" dirty="0">
              <a:solidFill>
                <a:sysClr val="windowText" lastClr="000000"/>
              </a:solidFill>
              <a:latin typeface="BIZ UDゴシック" panose="020B0400000000000000" pitchFamily="49" charset="-128"/>
              <a:ea typeface="BIZ UDゴシック" panose="020B0400000000000000" pitchFamily="49" charset="-128"/>
            </a:endParaRPr>
          </a:p>
        </p:txBody>
      </p:sp>
      <p:sp>
        <p:nvSpPr>
          <p:cNvPr id="11" name="正方形/長方形 10">
            <a:extLst>
              <a:ext uri="{FF2B5EF4-FFF2-40B4-BE49-F238E27FC236}">
                <a16:creationId xmlns:a16="http://schemas.microsoft.com/office/drawing/2014/main" id="{A61BD59E-2F98-4A71-8B76-59E115A02BC3}"/>
              </a:ext>
            </a:extLst>
          </p:cNvPr>
          <p:cNvSpPr/>
          <p:nvPr/>
        </p:nvSpPr>
        <p:spPr>
          <a:xfrm>
            <a:off x="8819534" y="6270889"/>
            <a:ext cx="337246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フッ素化合物</a:t>
            </a:r>
          </a:p>
        </p:txBody>
      </p:sp>
      <p:pic>
        <p:nvPicPr>
          <p:cNvPr id="3074" name="Picture 2">
            <a:extLst>
              <a:ext uri="{FF2B5EF4-FFF2-40B4-BE49-F238E27FC236}">
                <a16:creationId xmlns:a16="http://schemas.microsoft.com/office/drawing/2014/main" id="{826A6D7E-CD91-4F22-AAEE-4D4E793A4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4388"/>
            <a:ext cx="6863457" cy="242295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0BB1FE7E-45B0-453D-B7F2-8EAC2A0DAE15}"/>
              </a:ext>
            </a:extLst>
          </p:cNvPr>
          <p:cNvSpPr txBox="1"/>
          <p:nvPr/>
        </p:nvSpPr>
        <p:spPr>
          <a:xfrm>
            <a:off x="3031658" y="561564"/>
            <a:ext cx="6105832" cy="369332"/>
          </a:xfrm>
          <a:prstGeom prst="rect">
            <a:avLst/>
          </a:prstGeom>
          <a:noFill/>
        </p:spPr>
        <p:txBody>
          <a:bodyPr wrap="square">
            <a:spAutoFit/>
          </a:bodyPr>
          <a:lstStyle/>
          <a:p>
            <a:pPr algn="ctr"/>
            <a:r>
              <a:rPr lang="ja-JP" altLang="en-US" dirty="0">
                <a:latin typeface="Yet R" panose="02030504000101010101" pitchFamily="18" charset="-127"/>
                <a:ea typeface="Yet R" panose="02030504000101010101" pitchFamily="18" charset="-127"/>
              </a:rPr>
              <a:t>https://www.nitech.ac.jp/news/press/2022/9608.html</a:t>
            </a:r>
          </a:p>
        </p:txBody>
      </p:sp>
      <p:pic>
        <p:nvPicPr>
          <p:cNvPr id="3076" name="Picture 4">
            <a:extLst>
              <a:ext uri="{FF2B5EF4-FFF2-40B4-BE49-F238E27FC236}">
                <a16:creationId xmlns:a16="http://schemas.microsoft.com/office/drawing/2014/main" id="{F3F511CC-D0B1-41A2-8F9B-2AB0D8700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947" y="3378496"/>
            <a:ext cx="9271819" cy="2600444"/>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8B7A2575-E4DE-49FF-80DC-B71450BB6C7A}"/>
              </a:ext>
            </a:extLst>
          </p:cNvPr>
          <p:cNvSpPr txBox="1"/>
          <p:nvPr/>
        </p:nvSpPr>
        <p:spPr>
          <a:xfrm>
            <a:off x="3031658" y="5939081"/>
            <a:ext cx="6105832" cy="369332"/>
          </a:xfrm>
          <a:prstGeom prst="rect">
            <a:avLst/>
          </a:prstGeom>
          <a:noFill/>
        </p:spPr>
        <p:txBody>
          <a:bodyPr wrap="square">
            <a:spAutoFit/>
          </a:bodyPr>
          <a:lstStyle/>
          <a:p>
            <a:pPr algn="ctr"/>
            <a:r>
              <a:rPr lang="ja-JP" altLang="en-US" b="0" i="0" dirty="0">
                <a:solidFill>
                  <a:srgbClr val="333333"/>
                </a:solidFill>
                <a:effectLst/>
                <a:latin typeface="UD デジタル 教科書体 N-B" panose="02020700000000000000" pitchFamily="17" charset="-128"/>
                <a:ea typeface="UD デジタル 教科書体 N-B" panose="02020700000000000000" pitchFamily="17" charset="-128"/>
              </a:rPr>
              <a:t>光学活性ジオキサン骨格を有する生理活性物質</a:t>
            </a:r>
            <a:endParaRPr lang="ja-JP" altLang="en-US" dirty="0">
              <a:latin typeface="UD デジタル 教科書体 N-B" panose="02020700000000000000" pitchFamily="17" charset="-128"/>
              <a:ea typeface="UD デジタル 教科書体 N-B" panose="02020700000000000000" pitchFamily="17" charset="-128"/>
            </a:endParaRPr>
          </a:p>
        </p:txBody>
      </p:sp>
      <p:pic>
        <p:nvPicPr>
          <p:cNvPr id="2" name="Picture 2">
            <a:extLst>
              <a:ext uri="{FF2B5EF4-FFF2-40B4-BE49-F238E27FC236}">
                <a16:creationId xmlns:a16="http://schemas.microsoft.com/office/drawing/2014/main" id="{452B1A99-4B1C-478C-3603-782DCD557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1842" y="1175937"/>
            <a:ext cx="5039242" cy="177568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11B90F2-6AC6-553A-E4CC-135A988E7905}"/>
              </a:ext>
            </a:extLst>
          </p:cNvPr>
          <p:cNvSpPr txBox="1"/>
          <p:nvPr/>
        </p:nvSpPr>
        <p:spPr>
          <a:xfrm>
            <a:off x="7100267" y="3026734"/>
            <a:ext cx="4672780" cy="276999"/>
          </a:xfrm>
          <a:prstGeom prst="rect">
            <a:avLst/>
          </a:prstGeom>
          <a:noFill/>
        </p:spPr>
        <p:txBody>
          <a:bodyPr wrap="square">
            <a:spAutoFit/>
          </a:bodyPr>
          <a:lstStyle/>
          <a:p>
            <a:pPr algn="ctr"/>
            <a:r>
              <a:rPr lang="ja-JP" altLang="en-US" sz="1200" b="0" i="0" dirty="0">
                <a:solidFill>
                  <a:srgbClr val="333333"/>
                </a:solidFill>
                <a:effectLst/>
                <a:latin typeface="メイリオ" panose="020B0604030504040204" pitchFamily="50" charset="-128"/>
                <a:ea typeface="メイリオ" panose="020B0604030504040204" pitchFamily="50" charset="-128"/>
              </a:rPr>
              <a:t>合成した</a:t>
            </a:r>
            <a:r>
              <a:rPr lang="ja-JP" altLang="en-US" sz="1200" b="1" i="0" dirty="0">
                <a:solidFill>
                  <a:srgbClr val="333333"/>
                </a:solidFill>
                <a:effectLst/>
                <a:latin typeface="メイリオ" panose="020B0604030504040204" pitchFamily="50" charset="-128"/>
                <a:ea typeface="メイリオ" panose="020B0604030504040204" pitchFamily="50" charset="-128"/>
              </a:rPr>
              <a:t>ジフルオロメチル</a:t>
            </a:r>
            <a:r>
              <a:rPr lang="ja-JP" altLang="en-US" sz="1200" b="0" i="0" dirty="0">
                <a:solidFill>
                  <a:srgbClr val="333333"/>
                </a:solidFill>
                <a:effectLst/>
                <a:latin typeface="メイリオ" panose="020B0604030504040204" pitchFamily="50" charset="-128"/>
                <a:ea typeface="メイリオ" panose="020B0604030504040204" pitchFamily="50" charset="-128"/>
              </a:rPr>
              <a:t>基を有する光学活性ジオキサン類</a:t>
            </a:r>
            <a:endParaRPr lang="ja-JP" altLang="en-US" sz="1200" dirty="0"/>
          </a:p>
        </p:txBody>
      </p:sp>
      <p:sp>
        <p:nvSpPr>
          <p:cNvPr id="6" name="矢印: 右 5">
            <a:extLst>
              <a:ext uri="{FF2B5EF4-FFF2-40B4-BE49-F238E27FC236}">
                <a16:creationId xmlns:a16="http://schemas.microsoft.com/office/drawing/2014/main" id="{04AD9EAE-1F06-6029-63E0-06DAB31A1189}"/>
              </a:ext>
            </a:extLst>
          </p:cNvPr>
          <p:cNvSpPr/>
          <p:nvPr/>
        </p:nvSpPr>
        <p:spPr>
          <a:xfrm>
            <a:off x="6236043" y="1526631"/>
            <a:ext cx="627414" cy="821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埋蔵金を掘り当てた人のイラスト（女性）">
            <a:extLst>
              <a:ext uri="{FF2B5EF4-FFF2-40B4-BE49-F238E27FC236}">
                <a16:creationId xmlns:a16="http://schemas.microsoft.com/office/drawing/2014/main" id="{603CD674-3F16-5C2A-6038-7993C2847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6587" y="4879909"/>
            <a:ext cx="1428503" cy="142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10724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108807</TotalTime>
  <Words>202</Words>
  <Application>Microsoft Office PowerPoint</Application>
  <PresentationFormat>ワイド画面</PresentationFormat>
  <Paragraphs>21</Paragraphs>
  <Slides>6</Slides>
  <Notes>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vt:i4>
      </vt:variant>
    </vt:vector>
  </HeadingPairs>
  <TitlesOfParts>
    <vt:vector size="19" baseType="lpstr">
      <vt:lpstr>BIZ UDPゴシック</vt:lpstr>
      <vt:lpstr>BIZ UDP明朝 Medium</vt:lpstr>
      <vt:lpstr>BIZ UDゴシック</vt:lpstr>
      <vt:lpstr>UD デジタル 教科書体 N-B</vt:lpstr>
      <vt:lpstr>UD デジタル 教科書体 NK-B</vt:lpstr>
      <vt:lpstr>Yet R</vt:lpstr>
      <vt:lpstr>Yu Gothic UI Semilight</vt:lpstr>
      <vt:lpstr>メイリオ</vt:lpstr>
      <vt:lpstr>Yu Gothic</vt:lpstr>
      <vt:lpstr>Yu Gothic</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475</cp:revision>
  <cp:lastPrinted>2023-07-25T02:16:56Z</cp:lastPrinted>
  <dcterms:created xsi:type="dcterms:W3CDTF">2023-03-29T00:02:56Z</dcterms:created>
  <dcterms:modified xsi:type="dcterms:W3CDTF">2024-01-25T22:11:58Z</dcterms:modified>
</cp:coreProperties>
</file>